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688" y="-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4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2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8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3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5126-AF3E-405F-AA76-597D2678F437}" type="datetimeFigureOut">
              <a:rPr lang="en-US" smtClean="0"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56D74-EBE4-4122-B979-EAD7FD815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mershoot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0"/>
          <a:stretch/>
        </p:blipFill>
        <p:spPr>
          <a:xfrm>
            <a:off x="0" y="2085738"/>
            <a:ext cx="6858000" cy="7058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 </a:t>
            </a:r>
            <a:r>
              <a:rPr lang="en-US" dirty="0" err="1" smtClean="0"/>
              <a:t>Bakken</a:t>
            </a:r>
            <a:r>
              <a:rPr lang="en-US" dirty="0" smtClean="0"/>
              <a:t> exploding 7x7 inch targets at 385 yards. He also shot someone’s competition rifle (Savage Long Range Precision 6.5mm </a:t>
            </a:r>
            <a:r>
              <a:rPr lang="en-US" dirty="0" err="1" smtClean="0"/>
              <a:t>Creedmor</a:t>
            </a:r>
            <a:r>
              <a:rPr lang="en-US" dirty="0" smtClean="0"/>
              <a:t>) and hit 3 times of 3, the last two being on man-sized targets at 700 yards. This was at </a:t>
            </a:r>
            <a:r>
              <a:rPr lang="en-US" dirty="0" err="1" smtClean="0"/>
              <a:t>Boomershoot</a:t>
            </a:r>
            <a:r>
              <a:rPr lang="en-US" dirty="0" smtClean="0"/>
              <a:t> 2012, see </a:t>
            </a:r>
            <a:r>
              <a:rPr lang="en-US" dirty="0" smtClean="0">
                <a:hlinkClick r:id="rId3"/>
              </a:rPr>
              <a:t>www.boomershoot.org</a:t>
            </a:r>
            <a:r>
              <a:rPr lang="en-US" dirty="0" smtClean="0"/>
              <a:t> for more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4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Bakken</dc:creator>
  <cp:lastModifiedBy>David Bakken</cp:lastModifiedBy>
  <cp:revision>1</cp:revision>
  <dcterms:created xsi:type="dcterms:W3CDTF">2012-05-20T02:46:47Z</dcterms:created>
  <dcterms:modified xsi:type="dcterms:W3CDTF">2012-05-20T02:51:55Z</dcterms:modified>
</cp:coreProperties>
</file>