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4" r:id="rId3"/>
  </p:sldIdLst>
  <p:sldSz cx="9144000" cy="6858000" type="letter"/>
  <p:notesSz cx="7010400" cy="9296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800000"/>
    <a:srgbClr val="000099"/>
    <a:srgbClr val="990033"/>
    <a:srgbClr val="FFFFCC"/>
    <a:srgbClr val="FFFF00"/>
    <a:srgbClr val="996633"/>
    <a:srgbClr val="A50021"/>
    <a:srgbClr val="FF99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7" autoAdjust="0"/>
    <p:restoredTop sz="94610" autoAdjust="0"/>
  </p:normalViewPr>
  <p:slideViewPr>
    <p:cSldViewPr snapToGrid="0" snapToObjects="1"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21025" y="8848725"/>
            <a:ext cx="7683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971" tIns="45295" rIns="88971" bIns="45295">
            <a:spAutoFit/>
          </a:bodyPr>
          <a:lstStyle/>
          <a:p>
            <a:pPr defTabSz="884238">
              <a:lnSpc>
                <a:spcPct val="90000"/>
              </a:lnSpc>
            </a:pPr>
            <a:r>
              <a:rPr lang="en-US" sz="1200"/>
              <a:t>Page </a:t>
            </a:r>
            <a:fld id="{9B91F13A-DBB9-462A-9DF1-0D81829794B4}" type="slidenum">
              <a:rPr lang="en-US" sz="1200"/>
              <a:pPr defTabSz="884238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21025" y="8848725"/>
            <a:ext cx="7683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8971" tIns="45295" rIns="88971" bIns="45295">
            <a:spAutoFit/>
          </a:bodyPr>
          <a:lstStyle/>
          <a:p>
            <a:pPr defTabSz="884238">
              <a:lnSpc>
                <a:spcPct val="90000"/>
              </a:lnSpc>
            </a:pPr>
            <a:r>
              <a:rPr lang="en-US" sz="1200"/>
              <a:t>Page </a:t>
            </a:r>
            <a:fld id="{B8766BEA-6A8F-455E-A53F-2405224868D7}" type="slidenum">
              <a:rPr lang="en-US" sz="1200"/>
              <a:pPr defTabSz="884238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06" tIns="45295" rIns="92206" bIns="45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381000"/>
            <a:ext cx="17907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381000"/>
            <a:ext cx="5219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810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458200" y="6477000"/>
            <a:ext cx="33655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r"/>
            <a:fld id="{742598D5-5E29-4190-B533-D0D3F26FDF45}" type="slidenum">
              <a:rPr lang="en-US" sz="1000">
                <a:solidFill>
                  <a:srgbClr val="0033CC"/>
                </a:solidFill>
              </a:rPr>
              <a:pPr algn="r"/>
              <a:t>‹#›</a:t>
            </a:fld>
            <a:endParaRPr lang="en-US" sz="1000">
              <a:solidFill>
                <a:srgbClr val="0033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2390" y="1349298"/>
            <a:ext cx="7170234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First 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Exam</a:t>
            </a:r>
          </a:p>
          <a:p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October 2, </a:t>
            </a:r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2012</a:t>
            </a:r>
          </a:p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10:35AM – 11:50AM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Memory (Chapter 2)</a:t>
            </a:r>
            <a:endParaRPr lang="en-US" sz="4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3999"/>
            <a:ext cx="7162800" cy="4638675"/>
          </a:xfrm>
        </p:spPr>
        <p:txBody>
          <a:bodyPr/>
          <a:lstStyle/>
          <a:p>
            <a:r>
              <a:rPr lang="en-US" dirty="0" smtClean="0"/>
              <a:t>Sections</a:t>
            </a:r>
          </a:p>
          <a:p>
            <a:pPr lvl="1"/>
            <a:r>
              <a:rPr lang="en-US" dirty="0" smtClean="0"/>
              <a:t>2.1 Introduction</a:t>
            </a:r>
          </a:p>
          <a:p>
            <a:pPr lvl="2"/>
            <a:r>
              <a:rPr lang="en-US" dirty="0" smtClean="0"/>
              <a:t>Basics of Memory Hierarchies</a:t>
            </a:r>
          </a:p>
          <a:p>
            <a:pPr lvl="3"/>
            <a:r>
              <a:rPr lang="en-US" dirty="0" smtClean="0"/>
              <a:t>Three Cs (miss rate)</a:t>
            </a:r>
          </a:p>
          <a:p>
            <a:pPr lvl="3"/>
            <a:r>
              <a:rPr lang="en-US" dirty="0" smtClean="0"/>
              <a:t>Basic optimization </a:t>
            </a:r>
          </a:p>
          <a:p>
            <a:pPr lvl="1"/>
            <a:r>
              <a:rPr lang="en-US" dirty="0" smtClean="0"/>
              <a:t>2.2 Ten Advanced Optimizations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dirty="0" smtClean="0"/>
              <a:t>Small &amp; simple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dirty="0" smtClean="0"/>
              <a:t>Way prediction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dirty="0" smtClean="0"/>
              <a:t>Pipelined cache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dirty="0" smtClean="0"/>
              <a:t>Non-blocking caches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dirty="0" err="1" smtClean="0"/>
              <a:t>Multibanked</a:t>
            </a:r>
            <a:r>
              <a:rPr lang="en-US" dirty="0" smtClean="0"/>
              <a:t> caches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dirty="0" smtClean="0"/>
              <a:t>Critical word first &amp; </a:t>
            </a:r>
            <a:r>
              <a:rPr lang="en-US" dirty="0" smtClean="0"/>
              <a:t>E</a:t>
            </a:r>
            <a:r>
              <a:rPr lang="en-US" dirty="0" smtClean="0"/>
              <a:t>arly start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dirty="0" smtClean="0"/>
              <a:t>Merging write buffer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b="0" i="1" dirty="0" smtClean="0"/>
              <a:t>Compiler optimizations</a:t>
            </a:r>
          </a:p>
          <a:p>
            <a:pPr marL="1714500" lvl="3" indent="-342900">
              <a:buFont typeface="+mj-lt"/>
              <a:buAutoNum type="arabicParenR"/>
            </a:pPr>
            <a:r>
              <a:rPr lang="en-US" dirty="0" smtClean="0"/>
              <a:t>Hardware </a:t>
            </a:r>
            <a:r>
              <a:rPr lang="en-US" dirty="0" err="1" smtClean="0"/>
              <a:t>prefetching</a:t>
            </a:r>
            <a:endParaRPr lang="en-US" dirty="0" smtClean="0"/>
          </a:p>
          <a:p>
            <a:pPr marL="1714500" lvl="3" indent="-342900">
              <a:buFont typeface="+mj-lt"/>
              <a:buAutoNum type="arabicParenR"/>
            </a:pPr>
            <a:r>
              <a:rPr lang="en-US" b="0" i="1" dirty="0" smtClean="0"/>
              <a:t>Compiler controlled </a:t>
            </a:r>
            <a:r>
              <a:rPr lang="en-US" b="0" i="1" dirty="0" err="1" smtClean="0"/>
              <a:t>prefetching</a:t>
            </a:r>
            <a:endParaRPr lang="en-US" b="0" i="1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Microsoft Office 9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1144</TotalTime>
  <Pages>62</Pages>
  <Words>60</Words>
  <Application>Microsoft PowerPoint 4.0</Application>
  <PresentationFormat>Letter Paper (8.5x11 in)</PresentationFormat>
  <Paragraphs>20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Microsoft Office 98</vt:lpstr>
      <vt:lpstr>Slide 1</vt:lpstr>
      <vt:lpstr>Memory (Chapter 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3: R4000 + Intro to ILP</dc:title>
  <dc:subject/>
  <dc:creator>David A. Patterson</dc:creator>
  <cp:keywords/>
  <dc:description/>
  <cp:lastModifiedBy>Jose Delgado-Frias</cp:lastModifiedBy>
  <cp:revision>121</cp:revision>
  <cp:lastPrinted>1998-02-04T13:30:15Z</cp:lastPrinted>
  <dcterms:created xsi:type="dcterms:W3CDTF">1996-09-04T07:14:34Z</dcterms:created>
  <dcterms:modified xsi:type="dcterms:W3CDTF">2012-09-25T17:20:35Z</dcterms:modified>
</cp:coreProperties>
</file>