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B30E-3071-9447-8691-60D171F146A5}" type="datetimeFigureOut">
              <a:rPr lang="en-US" smtClean="0"/>
              <a:t>3/27/14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A3630-A3C1-7240-989F-26FF3BACB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974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B30E-3071-9447-8691-60D171F146A5}" type="datetimeFigureOut">
              <a:rPr lang="en-US" smtClean="0"/>
              <a:t>3/27/14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A3630-A3C1-7240-989F-26FF3BACB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714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B30E-3071-9447-8691-60D171F146A5}" type="datetimeFigureOut">
              <a:rPr lang="en-US" smtClean="0"/>
              <a:t>3/27/14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A3630-A3C1-7240-989F-26FF3BACB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018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B30E-3071-9447-8691-60D171F146A5}" type="datetimeFigureOut">
              <a:rPr lang="en-US" smtClean="0"/>
              <a:t>3/27/14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A3630-A3C1-7240-989F-26FF3BACB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140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B30E-3071-9447-8691-60D171F146A5}" type="datetimeFigureOut">
              <a:rPr lang="en-US" smtClean="0"/>
              <a:t>3/27/14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A3630-A3C1-7240-989F-26FF3BACB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5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B30E-3071-9447-8691-60D171F146A5}" type="datetimeFigureOut">
              <a:rPr lang="en-US" smtClean="0"/>
              <a:t>3/27/14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A3630-A3C1-7240-989F-26FF3BACB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766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B30E-3071-9447-8691-60D171F146A5}" type="datetimeFigureOut">
              <a:rPr lang="en-US" smtClean="0"/>
              <a:t>3/27/14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A3630-A3C1-7240-989F-26FF3BACB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1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B30E-3071-9447-8691-60D171F146A5}" type="datetimeFigureOut">
              <a:rPr lang="en-US" smtClean="0"/>
              <a:t>3/27/14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A3630-A3C1-7240-989F-26FF3BACB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86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B30E-3071-9447-8691-60D171F146A5}" type="datetimeFigureOut">
              <a:rPr lang="en-US" smtClean="0"/>
              <a:t>3/27/14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A3630-A3C1-7240-989F-26FF3BACB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09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B30E-3071-9447-8691-60D171F146A5}" type="datetimeFigureOut">
              <a:rPr lang="en-US" smtClean="0"/>
              <a:t>3/27/14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A3630-A3C1-7240-989F-26FF3BACB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54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0B30E-3071-9447-8691-60D171F146A5}" type="datetimeFigureOut">
              <a:rPr lang="en-US" smtClean="0"/>
              <a:t>3/27/14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A3630-A3C1-7240-989F-26FF3BACB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23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0B30E-3071-9447-8691-60D171F146A5}" type="datetimeFigureOut">
              <a:rPr lang="en-US" smtClean="0"/>
              <a:t>3/27/14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A3630-A3C1-7240-989F-26FF3BACB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67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cr.geccocompetitions.com/" TargetMode="External"/><Relationship Id="rId3" Type="http://schemas.openxmlformats.org/officeDocument/2006/relationships/hyperlink" Target="http://www.cs.utexas.edu/~aim/video/fcfs-insanity.mo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texas.edu/~aim/video/fcfs-insanity.mov" TargetMode="External"/><Relationship Id="rId4" Type="http://schemas.openxmlformats.org/officeDocument/2006/relationships/hyperlink" Target="http://www.npr.org/2013/12/27/257654592/to-make-intersections-smarter-we-need-cars-to-be-smarter-too?textSize=medium" TargetMode="External"/><Relationship Id="rId5" Type="http://schemas.openxmlformats.org/officeDocument/2006/relationships/hyperlink" Target="http://www.cs.utexas.edu/users/ai-lab/?DresnerKurt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utexas.edu/~ai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374"/>
            <a:ext cx="8229600" cy="580578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Racing Simulations</a:t>
            </a:r>
          </a:p>
          <a:p>
            <a:pPr lvl="1"/>
            <a:r>
              <a:rPr lang="en-US" dirty="0" smtClean="0"/>
              <a:t>TORCS</a:t>
            </a:r>
          </a:p>
          <a:p>
            <a:pPr lvl="1"/>
            <a:r>
              <a:rPr lang="en-US" dirty="0" smtClean="0"/>
              <a:t>Simulated Car Racing</a:t>
            </a:r>
          </a:p>
          <a:p>
            <a:pPr lvl="2"/>
            <a:r>
              <a:rPr lang="en-US" dirty="0" smtClean="0">
                <a:hlinkClick r:id="rId2"/>
              </a:rPr>
              <a:t>http://scr.geccocompetitions.com/</a:t>
            </a:r>
            <a:endParaRPr lang="en-US" dirty="0"/>
          </a:p>
          <a:p>
            <a:pPr marL="0" indent="0">
              <a:buNone/>
            </a:pPr>
            <a:endParaRPr lang="en-US" dirty="0">
              <a:hlinkClick r:id="rId3"/>
            </a:endParaRPr>
          </a:p>
          <a:p>
            <a:r>
              <a:rPr lang="en-US" dirty="0" smtClean="0"/>
              <a:t>Traffic optimization : engineering vs. learning</a:t>
            </a:r>
          </a:p>
          <a:p>
            <a:endParaRPr lang="en-US" dirty="0" smtClean="0">
              <a:hlinkClick r:id="rId3"/>
            </a:endParaRPr>
          </a:p>
          <a:p>
            <a:r>
              <a:rPr lang="en-US" dirty="0" smtClean="0"/>
              <a:t>Standards: How to communicate?</a:t>
            </a:r>
          </a:p>
          <a:p>
            <a:endParaRPr lang="en-US" dirty="0"/>
          </a:p>
          <a:p>
            <a:r>
              <a:rPr lang="en-US" dirty="0" smtClean="0"/>
              <a:t>How to convince them to use it?</a:t>
            </a:r>
          </a:p>
          <a:p>
            <a:pPr lvl="1"/>
            <a:r>
              <a:rPr lang="en-US" dirty="0" smtClean="0"/>
              <a:t>K. </a:t>
            </a:r>
            <a:r>
              <a:rPr lang="en-US" dirty="0" err="1" smtClean="0"/>
              <a:t>Tumer</a:t>
            </a:r>
            <a:r>
              <a:rPr lang="en-US" dirty="0" smtClean="0"/>
              <a:t> and A. </a:t>
            </a:r>
            <a:r>
              <a:rPr lang="en-US" dirty="0" err="1" smtClean="0"/>
              <a:t>Agogino</a:t>
            </a:r>
            <a:r>
              <a:rPr lang="en-US" dirty="0" smtClean="0"/>
              <a:t>, ``Distributed Agent-Based Air Traffic Flow Management", Best Paper at AAMAS-07</a:t>
            </a:r>
          </a:p>
          <a:p>
            <a:pPr lvl="1"/>
            <a:r>
              <a:rPr lang="en-US" dirty="0" smtClean="0"/>
              <a:t>Scheduling application for LAX security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>
              <a:hlinkClick r:id="rId3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5679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Microscopic vs. macroscopic simulators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http://www.cs.utexas.edu/~aim/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hlinkClick r:id="rId3"/>
              </a:rPr>
              <a:t>http://www.cs.utexas.edu/~aim/video/fcfs-insanity.mov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4"/>
              </a:rPr>
              <a:t>http://www.npr.org/2013/12/27/257654592/to-make-intersections-smarter-we-need-cars-to-be-smarter-too?textSize=medium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5"/>
              </a:rPr>
              <a:t>http://www.cs.utexas.edu/users/ai-lab/?DresnerKurt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00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9026"/>
            <a:ext cx="8229600" cy="573713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Multi-</a:t>
            </a:r>
            <a:r>
              <a:rPr lang="en-US" dirty="0" err="1" smtClean="0"/>
              <a:t>Objectivization</a:t>
            </a:r>
            <a:r>
              <a:rPr lang="en-US" dirty="0" smtClean="0"/>
              <a:t> of Reinforcement Learning: Combining Throughput and Delay</a:t>
            </a:r>
          </a:p>
          <a:p>
            <a:endParaRPr lang="en-US" dirty="0" smtClean="0"/>
          </a:p>
          <a:p>
            <a:r>
              <a:rPr lang="en-US" dirty="0" smtClean="0"/>
              <a:t>Electric car charging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630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160</Words>
  <Application>Microsoft Macintosh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AIM</vt:lpstr>
      <vt:lpstr>PowerPoint Presentation</vt:lpstr>
    </vt:vector>
  </TitlesOfParts>
  <Company>Lafayette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Taylor</dc:creator>
  <cp:lastModifiedBy>Matthew Taylor</cp:lastModifiedBy>
  <cp:revision>8</cp:revision>
  <dcterms:created xsi:type="dcterms:W3CDTF">2014-03-27T18:20:06Z</dcterms:created>
  <dcterms:modified xsi:type="dcterms:W3CDTF">2014-03-27T20:21:02Z</dcterms:modified>
</cp:coreProperties>
</file>