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2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1BE95-7857-43EB-8B68-0ED2FF20669E}" type="datetimeFigureOut">
              <a:rPr lang="en-US" smtClean="0"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B5CA0-4D53-4457-9754-13173C0B42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1BE95-7857-43EB-8B68-0ED2FF20669E}" type="datetimeFigureOut">
              <a:rPr lang="en-US" smtClean="0"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B5CA0-4D53-4457-9754-13173C0B42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1BE95-7857-43EB-8B68-0ED2FF20669E}" type="datetimeFigureOut">
              <a:rPr lang="en-US" smtClean="0"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B5CA0-4D53-4457-9754-13173C0B42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1BE95-7857-43EB-8B68-0ED2FF20669E}" type="datetimeFigureOut">
              <a:rPr lang="en-US" smtClean="0"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B5CA0-4D53-4457-9754-13173C0B42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1BE95-7857-43EB-8B68-0ED2FF20669E}" type="datetimeFigureOut">
              <a:rPr lang="en-US" smtClean="0"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B5CA0-4D53-4457-9754-13173C0B42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1BE95-7857-43EB-8B68-0ED2FF20669E}" type="datetimeFigureOut">
              <a:rPr lang="en-US" smtClean="0"/>
              <a:t>9/7/2011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B5CA0-4D53-4457-9754-13173C0B42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1BE95-7857-43EB-8B68-0ED2FF20669E}" type="datetimeFigureOut">
              <a:rPr lang="en-US" smtClean="0"/>
              <a:t>9/7/2011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B5CA0-4D53-4457-9754-13173C0B42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1BE95-7857-43EB-8B68-0ED2FF20669E}" type="datetimeFigureOut">
              <a:rPr lang="en-US" smtClean="0"/>
              <a:t>9/7/2011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B5CA0-4D53-4457-9754-13173C0B42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1BE95-7857-43EB-8B68-0ED2FF20669E}" type="datetimeFigureOut">
              <a:rPr lang="en-US" smtClean="0"/>
              <a:t>9/7/2011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B5CA0-4D53-4457-9754-13173C0B42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1BE95-7857-43EB-8B68-0ED2FF20669E}" type="datetimeFigureOut">
              <a:rPr lang="en-US" smtClean="0"/>
              <a:t>9/7/2011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B5CA0-4D53-4457-9754-13173C0B42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1BE95-7857-43EB-8B68-0ED2FF20669E}" type="datetimeFigureOut">
              <a:rPr lang="en-US" smtClean="0"/>
              <a:t>9/7/2011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B5CA0-4D53-4457-9754-13173C0B42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1BE95-7857-43EB-8B68-0ED2FF20669E}" type="datetimeFigureOut">
              <a:rPr lang="en-US" smtClean="0"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B5CA0-4D53-4457-9754-13173C0B420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Josephus Problem - Example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295400"/>
            <a:ext cx="1106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M=2, N=5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81000" y="2819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914400" y="2514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447800" y="2819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1219200" y="3429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0" name="Oval 9"/>
          <p:cNvSpPr/>
          <p:nvPr/>
        </p:nvSpPr>
        <p:spPr>
          <a:xfrm>
            <a:off x="609600" y="3429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2400" y="1828800"/>
            <a:ext cx="1285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Initial state:</a:t>
            </a:r>
            <a:endParaRPr lang="en-US" u="sn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286000"/>
            <a:ext cx="309563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0" name="Group 49"/>
          <p:cNvGrpSpPr/>
          <p:nvPr/>
        </p:nvGrpSpPr>
        <p:grpSpPr>
          <a:xfrm>
            <a:off x="1600200" y="1828800"/>
            <a:ext cx="2133600" cy="2138363"/>
            <a:chOff x="1600200" y="1828800"/>
            <a:chExt cx="2133600" cy="2138363"/>
          </a:xfrm>
        </p:grpSpPr>
        <p:sp>
          <p:nvSpPr>
            <p:cNvPr id="13" name="Oval 12"/>
            <p:cNvSpPr/>
            <p:nvPr/>
          </p:nvSpPr>
          <p:spPr>
            <a:xfrm>
              <a:off x="2438400" y="28194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4" name="Oval 13"/>
            <p:cNvSpPr/>
            <p:nvPr/>
          </p:nvSpPr>
          <p:spPr>
            <a:xfrm>
              <a:off x="2971800" y="25146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3505200" y="28194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3276600" y="34290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17" name="Oval 16"/>
            <p:cNvSpPr/>
            <p:nvPr/>
          </p:nvSpPr>
          <p:spPr>
            <a:xfrm>
              <a:off x="2667000" y="34290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600200" y="1828800"/>
              <a:ext cx="9621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u="sng" dirty="0" smtClean="0"/>
                <a:t>Round 1</a:t>
              </a:r>
              <a:endParaRPr lang="en-US" u="sng" dirty="0"/>
            </a:p>
          </p:txBody>
        </p:sp>
        <p:pic>
          <p:nvPicPr>
            <p:cNvPr id="19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200400" y="3657600"/>
              <a:ext cx="309563" cy="309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" name="TextBox 19"/>
          <p:cNvSpPr txBox="1"/>
          <p:nvPr/>
        </p:nvSpPr>
        <p:spPr>
          <a:xfrm>
            <a:off x="3505200" y="3352800"/>
            <a:ext cx="34015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</a:rPr>
              <a:t>X</a:t>
            </a:r>
            <a:endParaRPr lang="en-US" sz="2200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391400" y="2438400"/>
            <a:ext cx="34015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</a:rPr>
              <a:t>X</a:t>
            </a:r>
            <a:endParaRPr lang="en-US" sz="2200" b="1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52400" y="5181600"/>
            <a:ext cx="2983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Person removed so far:  {2, 0, </a:t>
            </a:r>
            <a:endParaRPr lang="en-US" dirty="0"/>
          </a:p>
        </p:txBody>
      </p:sp>
      <p:grpSp>
        <p:nvGrpSpPr>
          <p:cNvPr id="51" name="Group 50"/>
          <p:cNvGrpSpPr/>
          <p:nvPr/>
        </p:nvGrpSpPr>
        <p:grpSpPr>
          <a:xfrm>
            <a:off x="4038600" y="2590800"/>
            <a:ext cx="1905000" cy="1452563"/>
            <a:chOff x="4038600" y="2590800"/>
            <a:chExt cx="1905000" cy="1452563"/>
          </a:xfrm>
        </p:grpSpPr>
        <p:sp>
          <p:nvSpPr>
            <p:cNvPr id="23" name="Oval 22"/>
            <p:cNvSpPr/>
            <p:nvPr/>
          </p:nvSpPr>
          <p:spPr>
            <a:xfrm>
              <a:off x="4572000" y="28956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24" name="Oval 23"/>
            <p:cNvSpPr/>
            <p:nvPr/>
          </p:nvSpPr>
          <p:spPr>
            <a:xfrm>
              <a:off x="5105400" y="25908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25" name="Oval 24"/>
            <p:cNvSpPr/>
            <p:nvPr/>
          </p:nvSpPr>
          <p:spPr>
            <a:xfrm>
              <a:off x="5638800" y="28956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6" name="Oval 25"/>
            <p:cNvSpPr/>
            <p:nvPr/>
          </p:nvSpPr>
          <p:spPr>
            <a:xfrm>
              <a:off x="5410200" y="35052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27" name="Oval 26"/>
            <p:cNvSpPr/>
            <p:nvPr/>
          </p:nvSpPr>
          <p:spPr>
            <a:xfrm>
              <a:off x="4800600" y="35052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</a:t>
              </a:r>
            </a:p>
          </p:txBody>
        </p:sp>
        <p:pic>
          <p:nvPicPr>
            <p:cNvPr id="29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648200" y="3733800"/>
              <a:ext cx="309563" cy="309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2" name="Right Arrow 31"/>
            <p:cNvSpPr/>
            <p:nvPr/>
          </p:nvSpPr>
          <p:spPr>
            <a:xfrm>
              <a:off x="4038600" y="2819400"/>
              <a:ext cx="381000" cy="228600"/>
            </a:xfrm>
            <a:prstGeom prst="right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603442" y="3379113"/>
              <a:ext cx="34015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b="1" dirty="0" smtClean="0">
                  <a:solidFill>
                    <a:srgbClr val="FF0000"/>
                  </a:solidFill>
                </a:rPr>
                <a:t>X</a:t>
              </a:r>
              <a:endParaRPr lang="en-US" sz="22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5867400" y="1905000"/>
            <a:ext cx="2133600" cy="1954887"/>
            <a:chOff x="5867400" y="1905000"/>
            <a:chExt cx="2133600" cy="1954887"/>
          </a:xfrm>
        </p:grpSpPr>
        <p:sp>
          <p:nvSpPr>
            <p:cNvPr id="28" name="TextBox 27"/>
            <p:cNvSpPr txBox="1"/>
            <p:nvPr/>
          </p:nvSpPr>
          <p:spPr>
            <a:xfrm>
              <a:off x="5867400" y="1905000"/>
              <a:ext cx="9621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u="sng" dirty="0" smtClean="0"/>
                <a:t>Round 2</a:t>
              </a:r>
              <a:endParaRPr lang="en-US" u="sng" dirty="0"/>
            </a:p>
          </p:txBody>
        </p:sp>
        <p:sp>
          <p:nvSpPr>
            <p:cNvPr id="39" name="Oval 38"/>
            <p:cNvSpPr/>
            <p:nvPr/>
          </p:nvSpPr>
          <p:spPr>
            <a:xfrm>
              <a:off x="6624637" y="28956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40" name="Oval 39"/>
            <p:cNvSpPr/>
            <p:nvPr/>
          </p:nvSpPr>
          <p:spPr>
            <a:xfrm>
              <a:off x="7158037" y="25908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41" name="Oval 40"/>
            <p:cNvSpPr/>
            <p:nvPr/>
          </p:nvSpPr>
          <p:spPr>
            <a:xfrm>
              <a:off x="7691437" y="28956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42" name="Oval 41"/>
            <p:cNvSpPr/>
            <p:nvPr/>
          </p:nvSpPr>
          <p:spPr>
            <a:xfrm>
              <a:off x="7462837" y="35052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43" name="Oval 42"/>
            <p:cNvSpPr/>
            <p:nvPr/>
          </p:nvSpPr>
          <p:spPr>
            <a:xfrm>
              <a:off x="6853237" y="35052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</a:t>
              </a:r>
            </a:p>
          </p:txBody>
        </p:sp>
        <p:pic>
          <p:nvPicPr>
            <p:cNvPr id="4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086600" y="2286000"/>
              <a:ext cx="309563" cy="309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9" name="TextBox 48"/>
            <p:cNvSpPr txBox="1"/>
            <p:nvPr/>
          </p:nvSpPr>
          <p:spPr>
            <a:xfrm>
              <a:off x="7660842" y="3429000"/>
              <a:ext cx="34015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b="1" dirty="0" smtClean="0">
                  <a:solidFill>
                    <a:srgbClr val="FF0000"/>
                  </a:solidFill>
                </a:rPr>
                <a:t>X</a:t>
              </a:r>
              <a:endParaRPr lang="en-US" sz="22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0" y="0"/>
            <a:ext cx="34420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 slideshow mode for animation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30" grpId="0"/>
      <p:bldP spid="4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Josephus Problem - Example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295400"/>
            <a:ext cx="1106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M=2, N=5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600200" y="1828800"/>
            <a:ext cx="962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Round 3</a:t>
            </a:r>
            <a:endParaRPr lang="en-US" u="sng" dirty="0"/>
          </a:p>
        </p:txBody>
      </p:sp>
      <p:grpSp>
        <p:nvGrpSpPr>
          <p:cNvPr id="66" name="Group 65"/>
          <p:cNvGrpSpPr/>
          <p:nvPr/>
        </p:nvGrpSpPr>
        <p:grpSpPr>
          <a:xfrm>
            <a:off x="381000" y="2209800"/>
            <a:ext cx="1452563" cy="1752600"/>
            <a:chOff x="381000" y="2209800"/>
            <a:chExt cx="1452563" cy="1752600"/>
          </a:xfrm>
        </p:grpSpPr>
        <p:sp>
          <p:nvSpPr>
            <p:cNvPr id="6" name="Oval 5"/>
            <p:cNvSpPr/>
            <p:nvPr/>
          </p:nvSpPr>
          <p:spPr>
            <a:xfrm>
              <a:off x="381000" y="28194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914400" y="25146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1447800" y="28194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1219200" y="34290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609600" y="34290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</a:t>
              </a:r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524000" y="2514600"/>
              <a:ext cx="309563" cy="309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0" name="TextBox 49"/>
            <p:cNvSpPr txBox="1"/>
            <p:nvPr/>
          </p:nvSpPr>
          <p:spPr>
            <a:xfrm>
              <a:off x="1371600" y="3531513"/>
              <a:ext cx="34015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b="1" dirty="0" smtClean="0">
                  <a:solidFill>
                    <a:srgbClr val="FF0000"/>
                  </a:solidFill>
                </a:rPr>
                <a:t>X</a:t>
              </a:r>
              <a:endParaRPr lang="en-US" sz="2200" b="1" dirty="0">
                <a:solidFill>
                  <a:srgbClr val="FF0000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066800" y="2209800"/>
              <a:ext cx="34015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b="1" dirty="0" smtClean="0">
                  <a:solidFill>
                    <a:srgbClr val="FF0000"/>
                  </a:solidFill>
                </a:rPr>
                <a:t>X</a:t>
              </a:r>
              <a:endParaRPr lang="en-US" sz="22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2286000" y="2133600"/>
            <a:ext cx="1559358" cy="1650087"/>
            <a:chOff x="2286000" y="2133600"/>
            <a:chExt cx="1559358" cy="1650087"/>
          </a:xfrm>
        </p:grpSpPr>
        <p:sp>
          <p:nvSpPr>
            <p:cNvPr id="13" name="Oval 12"/>
            <p:cNvSpPr/>
            <p:nvPr/>
          </p:nvSpPr>
          <p:spPr>
            <a:xfrm>
              <a:off x="2438400" y="28194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4" name="Oval 13"/>
            <p:cNvSpPr/>
            <p:nvPr/>
          </p:nvSpPr>
          <p:spPr>
            <a:xfrm>
              <a:off x="2971800" y="25146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3505200" y="28194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3276600" y="34290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17" name="Oval 16"/>
            <p:cNvSpPr/>
            <p:nvPr/>
          </p:nvSpPr>
          <p:spPr>
            <a:xfrm>
              <a:off x="2667000" y="34290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</a:t>
              </a:r>
            </a:p>
          </p:txBody>
        </p:sp>
        <p:pic>
          <p:nvPicPr>
            <p:cNvPr id="19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286000" y="2514600"/>
              <a:ext cx="309563" cy="309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" name="TextBox 19"/>
            <p:cNvSpPr txBox="1"/>
            <p:nvPr/>
          </p:nvSpPr>
          <p:spPr>
            <a:xfrm>
              <a:off x="3505200" y="3352800"/>
              <a:ext cx="34015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b="1" dirty="0" smtClean="0">
                  <a:solidFill>
                    <a:srgbClr val="FF0000"/>
                  </a:solidFill>
                </a:rPr>
                <a:t>X</a:t>
              </a:r>
              <a:endParaRPr lang="en-US" sz="2200" b="1" dirty="0">
                <a:solidFill>
                  <a:srgbClr val="FF0000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3048000" y="2133600"/>
              <a:ext cx="34015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b="1" dirty="0" smtClean="0">
                  <a:solidFill>
                    <a:srgbClr val="FF0000"/>
                  </a:solidFill>
                </a:rPr>
                <a:t>X</a:t>
              </a:r>
              <a:endParaRPr lang="en-US" sz="22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2133600" y="2667000"/>
            <a:ext cx="34015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</a:rPr>
              <a:t>X</a:t>
            </a:r>
            <a:endParaRPr lang="en-US" sz="2200" b="1" dirty="0">
              <a:solidFill>
                <a:srgbClr val="FF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52400" y="5181600"/>
            <a:ext cx="3505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Person removed so far:  {2, 0, 4, 1 } 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5105400" y="2286000"/>
            <a:ext cx="34015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</a:rPr>
              <a:t>X</a:t>
            </a:r>
            <a:endParaRPr lang="en-US" sz="2200" b="1" dirty="0">
              <a:solidFill>
                <a:srgbClr val="FF0000"/>
              </a:solidFill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4038600" y="2590800"/>
            <a:ext cx="1905000" cy="1219200"/>
            <a:chOff x="4038600" y="2590800"/>
            <a:chExt cx="1905000" cy="1219200"/>
          </a:xfrm>
        </p:grpSpPr>
        <p:sp>
          <p:nvSpPr>
            <p:cNvPr id="23" name="Oval 22"/>
            <p:cNvSpPr/>
            <p:nvPr/>
          </p:nvSpPr>
          <p:spPr>
            <a:xfrm>
              <a:off x="4572000" y="28956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24" name="Oval 23"/>
            <p:cNvSpPr/>
            <p:nvPr/>
          </p:nvSpPr>
          <p:spPr>
            <a:xfrm>
              <a:off x="5105400" y="25908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25" name="Oval 24"/>
            <p:cNvSpPr/>
            <p:nvPr/>
          </p:nvSpPr>
          <p:spPr>
            <a:xfrm>
              <a:off x="5638800" y="28956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6" name="Oval 25"/>
            <p:cNvSpPr/>
            <p:nvPr/>
          </p:nvSpPr>
          <p:spPr>
            <a:xfrm>
              <a:off x="5410200" y="35052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27" name="Oval 26"/>
            <p:cNvSpPr/>
            <p:nvPr/>
          </p:nvSpPr>
          <p:spPr>
            <a:xfrm>
              <a:off x="4800600" y="35052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</a:t>
              </a:r>
            </a:p>
          </p:txBody>
        </p:sp>
        <p:pic>
          <p:nvPicPr>
            <p:cNvPr id="29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562600" y="2590800"/>
              <a:ext cx="309563" cy="309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2" name="Right Arrow 31"/>
            <p:cNvSpPr/>
            <p:nvPr/>
          </p:nvSpPr>
          <p:spPr>
            <a:xfrm>
              <a:off x="4038600" y="2819400"/>
              <a:ext cx="381000" cy="228600"/>
            </a:xfrm>
            <a:prstGeom prst="right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603442" y="3379113"/>
              <a:ext cx="34015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b="1" dirty="0" smtClean="0">
                  <a:solidFill>
                    <a:srgbClr val="FF0000"/>
                  </a:solidFill>
                </a:rPr>
                <a:t>X</a:t>
              </a:r>
              <a:endParaRPr lang="en-US" sz="2200" b="1" dirty="0">
                <a:solidFill>
                  <a:srgbClr val="FF0000"/>
                </a:solidFill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4343400" y="2895600"/>
              <a:ext cx="34015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b="1" dirty="0" smtClean="0">
                  <a:solidFill>
                    <a:srgbClr val="FF0000"/>
                  </a:solidFill>
                </a:rPr>
                <a:t>X</a:t>
              </a:r>
              <a:endParaRPr lang="en-US" sz="22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5867400" y="1905000"/>
            <a:ext cx="2362200" cy="1954887"/>
            <a:chOff x="5867400" y="1905000"/>
            <a:chExt cx="2362200" cy="1954887"/>
          </a:xfrm>
        </p:grpSpPr>
        <p:sp>
          <p:nvSpPr>
            <p:cNvPr id="28" name="TextBox 27"/>
            <p:cNvSpPr txBox="1"/>
            <p:nvPr/>
          </p:nvSpPr>
          <p:spPr>
            <a:xfrm>
              <a:off x="5867400" y="1905000"/>
              <a:ext cx="9621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u="sng" dirty="0" smtClean="0"/>
                <a:t>Round 2</a:t>
              </a:r>
              <a:endParaRPr lang="en-US" u="sng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477000" y="2590800"/>
              <a:ext cx="34015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b="1" dirty="0" smtClean="0">
                  <a:solidFill>
                    <a:srgbClr val="FF0000"/>
                  </a:solidFill>
                </a:rPr>
                <a:t>X</a:t>
              </a:r>
              <a:endParaRPr lang="en-US" sz="2200" b="1" dirty="0">
                <a:solidFill>
                  <a:srgbClr val="FF0000"/>
                </a:solidFill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6624637" y="28956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40" name="Oval 39"/>
            <p:cNvSpPr/>
            <p:nvPr/>
          </p:nvSpPr>
          <p:spPr>
            <a:xfrm>
              <a:off x="7158037" y="25908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41" name="Oval 40"/>
            <p:cNvSpPr/>
            <p:nvPr/>
          </p:nvSpPr>
          <p:spPr>
            <a:xfrm>
              <a:off x="7691437" y="28956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42" name="Oval 41"/>
            <p:cNvSpPr/>
            <p:nvPr/>
          </p:nvSpPr>
          <p:spPr>
            <a:xfrm>
              <a:off x="7462837" y="35052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43" name="Oval 42"/>
            <p:cNvSpPr/>
            <p:nvPr/>
          </p:nvSpPr>
          <p:spPr>
            <a:xfrm>
              <a:off x="6853237" y="35052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</a:t>
              </a:r>
            </a:p>
          </p:txBody>
        </p:sp>
        <p:pic>
          <p:nvPicPr>
            <p:cNvPr id="4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920037" y="2662237"/>
              <a:ext cx="309563" cy="309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9" name="TextBox 48"/>
            <p:cNvSpPr txBox="1"/>
            <p:nvPr/>
          </p:nvSpPr>
          <p:spPr>
            <a:xfrm>
              <a:off x="7660842" y="3429000"/>
              <a:ext cx="34015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b="1" dirty="0" smtClean="0">
                  <a:solidFill>
                    <a:srgbClr val="FF0000"/>
                  </a:solidFill>
                </a:rPr>
                <a:t>X</a:t>
              </a:r>
              <a:endParaRPr lang="en-US" sz="2200" b="1" dirty="0">
                <a:solidFill>
                  <a:srgbClr val="FF0000"/>
                </a:solidFill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7127442" y="2209800"/>
              <a:ext cx="34015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b="1" dirty="0" smtClean="0">
                  <a:solidFill>
                    <a:srgbClr val="FF0000"/>
                  </a:solidFill>
                </a:rPr>
                <a:t>X</a:t>
              </a:r>
              <a:endParaRPr lang="en-US" sz="22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7924800" y="2819400"/>
            <a:ext cx="34015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</a:rPr>
              <a:t>X</a:t>
            </a:r>
            <a:endParaRPr lang="en-US" sz="2200" b="1" dirty="0">
              <a:solidFill>
                <a:srgbClr val="FF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495800" y="5257800"/>
            <a:ext cx="1247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Winner is 3</a:t>
            </a:r>
            <a:endParaRPr lang="en-US" dirty="0"/>
          </a:p>
        </p:txBody>
      </p:sp>
      <p:grpSp>
        <p:nvGrpSpPr>
          <p:cNvPr id="65" name="Group 64"/>
          <p:cNvGrpSpPr/>
          <p:nvPr/>
        </p:nvGrpSpPr>
        <p:grpSpPr>
          <a:xfrm>
            <a:off x="6705600" y="3886200"/>
            <a:ext cx="381000" cy="228600"/>
            <a:chOff x="6705600" y="3886200"/>
            <a:chExt cx="381000" cy="228600"/>
          </a:xfrm>
        </p:grpSpPr>
        <p:cxnSp>
          <p:nvCxnSpPr>
            <p:cNvPr id="62" name="Straight Connector 61"/>
            <p:cNvCxnSpPr/>
            <p:nvPr/>
          </p:nvCxnSpPr>
          <p:spPr>
            <a:xfrm rot="16200000" flipH="1">
              <a:off x="6667500" y="4000500"/>
              <a:ext cx="152400" cy="76200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V="1">
              <a:off x="6781800" y="3886200"/>
              <a:ext cx="304800" cy="228600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TextBox 69"/>
          <p:cNvSpPr txBox="1"/>
          <p:nvPr/>
        </p:nvSpPr>
        <p:spPr>
          <a:xfrm>
            <a:off x="0" y="0"/>
            <a:ext cx="34420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 slideshow mode for animation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5" grpId="0"/>
      <p:bldP spid="59" grpId="0"/>
      <p:bldP spid="6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118</Words>
  <Application>Microsoft Office PowerPoint</Application>
  <PresentationFormat>On-screen Show (4:3)</PresentationFormat>
  <Paragraphs>70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Josephus Problem - Example</vt:lpstr>
      <vt:lpstr>Josephus Problem - Example</vt:lpstr>
    </vt:vector>
  </TitlesOfParts>
  <Company>EECS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Josephus Problem - Example</dc:title>
  <dc:creator>ananth</dc:creator>
  <cp:lastModifiedBy>ananth</cp:lastModifiedBy>
  <cp:revision>3</cp:revision>
  <dcterms:created xsi:type="dcterms:W3CDTF">2011-09-07T17:28:49Z</dcterms:created>
  <dcterms:modified xsi:type="dcterms:W3CDTF">2011-09-07T17:50:13Z</dcterms:modified>
</cp:coreProperties>
</file>