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0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3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5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5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00C6-9897-42E5-B080-845A2FDA76A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4EED-95B2-4635-9839-03F47669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access in the 1970s-1980s</a:t>
            </a:r>
            <a:endParaRPr lang="en-US" dirty="0"/>
          </a:p>
        </p:txBody>
      </p:sp>
      <p:pic>
        <p:nvPicPr>
          <p:cNvPr id="1026" name="Picture 2" descr="http://s7.computerhistory.org/is/image/CHM/102686455-05-17?$re-zoomed$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4" b="5848"/>
          <a:stretch/>
        </p:blipFill>
        <p:spPr bwMode="auto">
          <a:xfrm>
            <a:off x="6702" y="2126512"/>
            <a:ext cx="6487218" cy="428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3135" y="6485853"/>
            <a:ext cx="243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(Courtesy Amdahl Corp)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93920" y="1988287"/>
            <a:ext cx="25331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monitor+keyboard</a:t>
            </a:r>
            <a:r>
              <a:rPr lang="en-US" dirty="0" smtClean="0"/>
              <a:t> directly connected to server HW (serial 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Multi-user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Program on mainframe that lets you “talk” to Unix via your keyboard is “shell”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Monitor is very low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graphics at 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Just displays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Access today: </a:t>
            </a:r>
            <a:r>
              <a:rPr lang="en-US" dirty="0" err="1" smtClean="0"/>
              <a:t>ssh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akes input from your keyboard and sends to shell process on Linux machine</a:t>
            </a:r>
          </a:p>
          <a:p>
            <a:r>
              <a:rPr lang="en-US" dirty="0" smtClean="0"/>
              <a:t>Displays characters sent to it by the shell process</a:t>
            </a:r>
          </a:p>
          <a:p>
            <a:r>
              <a:rPr lang="en-US" dirty="0" smtClean="0"/>
              <a:t>Communicates via standard TCP/IP network protocol</a:t>
            </a:r>
          </a:p>
          <a:p>
            <a:pPr lvl="1"/>
            <a:r>
              <a:rPr lang="en-US" dirty="0" smtClean="0"/>
              <a:t>Talks via a server-side piece of </a:t>
            </a:r>
            <a:r>
              <a:rPr lang="en-US" dirty="0" err="1" smtClean="0"/>
              <a:t>ssh</a:t>
            </a:r>
            <a:r>
              <a:rPr lang="en-US" dirty="0" smtClean="0"/>
              <a:t> that connects it to a shell process (probably creating one at beginning)</a:t>
            </a:r>
          </a:p>
        </p:txBody>
      </p:sp>
    </p:spTree>
    <p:extLst>
      <p:ext uri="{BB962C8B-B14F-4D97-AF65-F5344CB8AC3E}">
        <p14:creationId xmlns:p14="http://schemas.microsoft.com/office/powerpoint/2010/main" val="311559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Unix access in the 1970s-1980s</vt:lpstr>
      <vt:lpstr>Unix Access today: ssh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access in the 1970s-1980s</dc:title>
  <dc:creator>Dave</dc:creator>
  <cp:lastModifiedBy>Dave</cp:lastModifiedBy>
  <cp:revision>2</cp:revision>
  <dcterms:created xsi:type="dcterms:W3CDTF">2015-08-31T16:27:21Z</dcterms:created>
  <dcterms:modified xsi:type="dcterms:W3CDTF">2015-08-31T16:45:00Z</dcterms:modified>
</cp:coreProperties>
</file>