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71" r:id="rId3"/>
    <p:sldId id="273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33" autoAdjust="0"/>
  </p:normalViewPr>
  <p:slideViewPr>
    <p:cSldViewPr>
      <p:cViewPr varScale="1">
        <p:scale>
          <a:sx n="101" d="100"/>
          <a:sy n="10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B26A7-A4BB-4FC7-B9A4-651736ADF8CB}" type="datetimeFigureOut">
              <a:rPr lang="en-US" smtClean="0"/>
              <a:t>8/29/14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B72A3-7CAD-4E54-9CCB-4B395CB6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7Pq-S557XQ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robot?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A robot may not injure a human being or, through inaction, allow a human being to come to harm.</a:t>
            </a:r>
          </a:p>
          <a:p>
            <a:r>
              <a:rPr lang="en-US" dirty="0"/>
              <a:t>A robot must obey the orders given to it by human beings, except where such orders would conflict with the First Law.</a:t>
            </a:r>
          </a:p>
          <a:p>
            <a:r>
              <a:rPr lang="en-US" dirty="0"/>
              <a:t>A robot must protect its own existence as long as such protection does not conflict with the First or Second Law.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505200" y="1066800"/>
            <a:ext cx="2286000" cy="1143000"/>
          </a:xfrm>
          <a:prstGeom prst="cloud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 World Environment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05600" y="1905000"/>
            <a:ext cx="1905000" cy="10668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Perception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05600" y="4406705"/>
            <a:ext cx="1905000" cy="10668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Localization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4406705"/>
            <a:ext cx="1905000" cy="10668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Cognition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1905000"/>
            <a:ext cx="1905000" cy="10668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Motion Control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0"/>
            <a:endCxn id="5" idx="1"/>
          </p:cNvCxnSpPr>
          <p:nvPr/>
        </p:nvCxnSpPr>
        <p:spPr>
          <a:xfrm>
            <a:off x="5789295" y="1638300"/>
            <a:ext cx="916305" cy="800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6" idx="0"/>
          </p:cNvCxnSpPr>
          <p:nvPr/>
        </p:nvCxnSpPr>
        <p:spPr>
          <a:xfrm>
            <a:off x="7658100" y="2971800"/>
            <a:ext cx="0" cy="14349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1"/>
            <a:endCxn id="7" idx="3"/>
          </p:cNvCxnSpPr>
          <p:nvPr/>
        </p:nvCxnSpPr>
        <p:spPr>
          <a:xfrm flipH="1">
            <a:off x="2743200" y="4940105"/>
            <a:ext cx="3962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0"/>
            <a:endCxn id="8" idx="2"/>
          </p:cNvCxnSpPr>
          <p:nvPr/>
        </p:nvCxnSpPr>
        <p:spPr>
          <a:xfrm flipV="1">
            <a:off x="1790700" y="2971800"/>
            <a:ext cx="0" cy="14349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  <a:endCxn id="4" idx="2"/>
          </p:cNvCxnSpPr>
          <p:nvPr/>
        </p:nvCxnSpPr>
        <p:spPr>
          <a:xfrm flipV="1">
            <a:off x="2743200" y="1638300"/>
            <a:ext cx="769091" cy="800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10200" y="3227587"/>
            <a:ext cx="2212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Environment Model, Local Map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18055" y="4293774"/>
            <a:ext cx="2212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Position</a:t>
            </a:r>
          </a:p>
          <a:p>
            <a:pPr algn="ctr"/>
            <a:r>
              <a:rPr lang="en-US" dirty="0" smtClean="0"/>
              <a:t>Global Map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" y="3352800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12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would you design the “architecture” for a robot?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Inputs/outputs?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Considerations?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Software Engineering ideas?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46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Humans Need Not Apply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://www.youtube.com/watch?v=7Pq-</a:t>
            </a:r>
            <a:r>
              <a:rPr lang="en-US" dirty="0" smtClean="0">
                <a:hlinkClick r:id="rId2"/>
              </a:rPr>
              <a:t>S557XQU</a:t>
            </a:r>
            <a:endParaRPr lang="en-US" dirty="0" smtClean="0"/>
          </a:p>
          <a:p>
            <a:r>
              <a:rPr lang="en-US" dirty="0" smtClean="0"/>
              <a:t>[0:36-3:00]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3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3006</TotalTime>
  <Words>138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 is a robot?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CptS: Introduction to Robotics</dc:title>
  <dc:creator>Matthew Taylor</dc:creator>
  <cp:lastModifiedBy>Matthew Taylor</cp:lastModifiedBy>
  <cp:revision>189</cp:revision>
  <dcterms:created xsi:type="dcterms:W3CDTF">2006-08-16T00:00:00Z</dcterms:created>
  <dcterms:modified xsi:type="dcterms:W3CDTF">2014-08-29T15:59:39Z</dcterms:modified>
</cp:coreProperties>
</file>