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0" r:id="rId4"/>
    <p:sldId id="261" r:id="rId5"/>
    <p:sldId id="262" r:id="rId6"/>
    <p:sldId id="271" r:id="rId7"/>
    <p:sldId id="272" r:id="rId8"/>
    <p:sldId id="263" r:id="rId9"/>
    <p:sldId id="257" r:id="rId10"/>
    <p:sldId id="267" r:id="rId11"/>
    <p:sldId id="268" r:id="rId12"/>
    <p:sldId id="269" r:id="rId13"/>
    <p:sldId id="270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7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8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2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4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5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5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4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1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4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99655-BDF3-A849-AE79-0802ED342FD0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1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Cpt_S</a:t>
            </a:r>
            <a:r>
              <a:rPr lang="en-US" dirty="0" smtClean="0"/>
              <a:t> 580-03</a:t>
            </a:r>
            <a:br>
              <a:rPr lang="en-US" dirty="0" smtClean="0"/>
            </a:br>
            <a:r>
              <a:rPr lang="en-US" dirty="0" smtClean="0"/>
              <a:t>Intelligent Agents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(Reinforcement Learning)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8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432"/>
            <a:ext cx="8229600" cy="57067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Agent can change policy</a:t>
            </a:r>
          </a:p>
          <a:p>
            <a:pPr lvl="1"/>
            <a:r>
              <a:rPr lang="en-US" dirty="0" smtClean="0"/>
              <a:t>Representation and Reward as given</a:t>
            </a:r>
          </a:p>
          <a:p>
            <a:endParaRPr lang="en-US" dirty="0" smtClean="0"/>
          </a:p>
          <a:p>
            <a:r>
              <a:rPr lang="en-US" dirty="0" smtClean="0"/>
              <a:t>Pros: </a:t>
            </a:r>
          </a:p>
          <a:p>
            <a:pPr lvl="1"/>
            <a:r>
              <a:rPr lang="en-US" dirty="0" smtClean="0"/>
              <a:t>Just specify goals</a:t>
            </a:r>
          </a:p>
          <a:p>
            <a:pPr lvl="1"/>
            <a:r>
              <a:rPr lang="en-US" dirty="0" smtClean="0"/>
              <a:t>can be much less work than programming </a:t>
            </a:r>
          </a:p>
          <a:p>
            <a:pPr lvl="1"/>
            <a:r>
              <a:rPr lang="en-US" dirty="0" smtClean="0"/>
              <a:t>unexpected situations</a:t>
            </a:r>
          </a:p>
          <a:p>
            <a:endParaRPr lang="en-US" dirty="0" smtClean="0"/>
          </a:p>
          <a:p>
            <a:r>
              <a:rPr lang="en-US" dirty="0" smtClean="0"/>
              <a:t>Cons: </a:t>
            </a:r>
          </a:p>
          <a:p>
            <a:pPr lvl="1"/>
            <a:r>
              <a:rPr lang="en-US" dirty="0" smtClean="0"/>
              <a:t>Can be slow</a:t>
            </a:r>
          </a:p>
          <a:p>
            <a:pPr lvl="1"/>
            <a:r>
              <a:rPr lang="en-US" dirty="0" smtClean="0"/>
              <a:t>need to pick representation &amp; rewards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4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Our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foundation for RL</a:t>
            </a:r>
          </a:p>
          <a:p>
            <a:r>
              <a:rPr lang="en-US" dirty="0" smtClean="0"/>
              <a:t>More focus on empirical than theoretical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89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6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Formalism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Knowns</a:t>
            </a:r>
            <a:endParaRPr lang="en-US" dirty="0" smtClean="0"/>
          </a:p>
          <a:p>
            <a:r>
              <a:rPr lang="en-US" dirty="0" smtClean="0"/>
              <a:t>Unknowns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9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 vs. State</a:t>
            </a:r>
          </a:p>
          <a:p>
            <a:r>
              <a:rPr lang="en-US" dirty="0" smtClean="0"/>
              <a:t>Types of ML: Supervised, Unsupervised, RL</a:t>
            </a:r>
          </a:p>
          <a:p>
            <a:r>
              <a:rPr lang="en-US" dirty="0" smtClean="0"/>
              <a:t>Value-based vs. Policy Search</a:t>
            </a:r>
          </a:p>
          <a:p>
            <a:r>
              <a:rPr lang="en-US" dirty="0" smtClean="0"/>
              <a:t>Dynamic Programming vs. Model Free vs. Model-based (Model-learning)</a:t>
            </a:r>
          </a:p>
          <a:p>
            <a:r>
              <a:rPr lang="en-US" dirty="0" smtClean="0"/>
              <a:t>Explore vs. Exploit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73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Actions: Wave, Stand, Clap</a:t>
            </a:r>
          </a:p>
          <a:p>
            <a:r>
              <a:rPr lang="en-US" dirty="0" smtClean="0"/>
              <a:t>Observations: Colors, Rewards</a:t>
            </a:r>
          </a:p>
          <a:p>
            <a:r>
              <a:rPr lang="en-US" dirty="0" smtClean="0"/>
              <a:t>Goal: find an optimal </a:t>
            </a:r>
            <a:r>
              <a:rPr lang="en-US" i="1" dirty="0" smtClean="0"/>
              <a:t>policy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17146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9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9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policy?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9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world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21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Formalize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Knowns</a:t>
            </a:r>
            <a:endParaRPr lang="en-US" dirty="0" smtClean="0"/>
          </a:p>
          <a:p>
            <a:r>
              <a:rPr lang="en-US" dirty="0" smtClean="0"/>
              <a:t>Unknowns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825576"/>
              </p:ext>
            </p:extLst>
          </p:nvPr>
        </p:nvGraphicFramePr>
        <p:xfrm>
          <a:off x="1435978" y="877843"/>
          <a:ext cx="6207812" cy="2069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953"/>
                <a:gridCol w="1551953"/>
                <a:gridCol w="1551953"/>
                <a:gridCol w="1551953"/>
              </a:tblGrid>
              <a:tr h="6899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6899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6899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083646" y="3332152"/>
            <a:ext cx="7603153" cy="2794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(UP) Wave</a:t>
            </a:r>
          </a:p>
          <a:p>
            <a:r>
              <a:rPr lang="en-US" dirty="0" smtClean="0"/>
              <a:t>(RIGHT) Stand</a:t>
            </a:r>
          </a:p>
          <a:p>
            <a:r>
              <a:rPr lang="en-US" dirty="0" smtClean="0"/>
              <a:t>(DOWN) Clap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10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148</Words>
  <Application>Microsoft Macintosh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Cpt_S 580-03 Intelligent Agents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Formalize the Problem</vt:lpstr>
      <vt:lpstr>PowerPoint Presentation</vt:lpstr>
      <vt:lpstr>PowerPoint Presentation</vt:lpstr>
      <vt:lpstr>Goals for Our Class</vt:lpstr>
      <vt:lpstr>PowerPoint Presentation</vt:lpstr>
      <vt:lpstr>Reduced Formalism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Cpt_S 580-03 Intelligent Agents</dc:title>
  <dc:creator>Matthew Taylor</dc:creator>
  <cp:lastModifiedBy>Matthew Taylor</cp:lastModifiedBy>
  <cp:revision>5</cp:revision>
  <dcterms:created xsi:type="dcterms:W3CDTF">2014-01-14T03:16:36Z</dcterms:created>
  <dcterms:modified xsi:type="dcterms:W3CDTF">2014-01-14T21:28:00Z</dcterms:modified>
</cp:coreProperties>
</file>