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9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3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9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8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9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8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9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4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9F66-ECDB-314A-98BF-7D8A0D6B51D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2C32-A008-2441-83B3-50861890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Yusen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Better high-level introduction: why is IRL useful? How does it differ from other methods?</a:t>
            </a:r>
          </a:p>
          <a:p>
            <a:r>
              <a:rPr lang="en-US" dirty="0" smtClean="0"/>
              <a:t>More context : use common example throughout</a:t>
            </a:r>
          </a:p>
          <a:p>
            <a:r>
              <a:rPr lang="en-US" dirty="0" smtClean="0"/>
              <a:t>Try to have more flow : less jumping around</a:t>
            </a:r>
          </a:p>
          <a:p>
            <a:r>
              <a:rPr lang="en-US" dirty="0" smtClean="0"/>
              <a:t>Use more examples / applications</a:t>
            </a:r>
          </a:p>
          <a:p>
            <a:r>
              <a:rPr lang="en-US" dirty="0" smtClean="0"/>
              <a:t>More pictures</a:t>
            </a:r>
          </a:p>
          <a:p>
            <a:r>
              <a:rPr lang="en-US" dirty="0" smtClean="0"/>
              <a:t>Be louder and speak slower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5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1816"/>
            <a:ext cx="8229600" cy="579434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part of environment vs. modeling/learning</a:t>
            </a:r>
          </a:p>
          <a:p>
            <a:endParaRPr lang="en-US" dirty="0" smtClean="0"/>
          </a:p>
          <a:p>
            <a:r>
              <a:rPr lang="en-US" dirty="0" smtClean="0"/>
              <a:t>Distributed Learning</a:t>
            </a:r>
          </a:p>
          <a:p>
            <a:pPr lvl="1"/>
            <a:r>
              <a:rPr lang="en-US" dirty="0" smtClean="0"/>
              <a:t>vs. centralized</a:t>
            </a:r>
          </a:p>
          <a:p>
            <a:pPr lvl="1"/>
            <a:r>
              <a:rPr lang="en-US" dirty="0" smtClean="0"/>
              <a:t># messages</a:t>
            </a:r>
          </a:p>
          <a:p>
            <a:endParaRPr lang="en-US" dirty="0" smtClean="0"/>
          </a:p>
          <a:p>
            <a:r>
              <a:rPr lang="en-US" dirty="0" smtClean="0"/>
              <a:t>vs. random, vs. others, vs. self</a:t>
            </a:r>
          </a:p>
          <a:p>
            <a:endParaRPr lang="en-US" dirty="0" smtClean="0"/>
          </a:p>
          <a:p>
            <a:r>
              <a:rPr lang="en-US" dirty="0" smtClean="0"/>
              <a:t>General multi-agent vs. matrix games</a:t>
            </a:r>
          </a:p>
          <a:p>
            <a:endParaRPr lang="en-US" dirty="0" smtClean="0"/>
          </a:p>
          <a:p>
            <a:r>
              <a:rPr lang="en-US" dirty="0" smtClean="0"/>
              <a:t>Poker</a:t>
            </a:r>
          </a:p>
          <a:p>
            <a:endParaRPr lang="en-US" dirty="0" smtClean="0"/>
          </a:p>
          <a:p>
            <a:r>
              <a:rPr lang="en-US" dirty="0" smtClean="0"/>
              <a:t>Trying to get to best social payoff</a:t>
            </a:r>
          </a:p>
          <a:p>
            <a:pPr lvl="1"/>
            <a:r>
              <a:rPr lang="en-US" dirty="0" smtClean="0"/>
              <a:t>side payments</a:t>
            </a:r>
          </a:p>
          <a:p>
            <a:pPr lvl="1"/>
            <a:r>
              <a:rPr lang="en-US" dirty="0" smtClean="0"/>
              <a:t>threats (implicit / explicit)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1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100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Suggestions for Yusen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Taylor</dc:creator>
  <cp:lastModifiedBy>Matthew Taylor</cp:lastModifiedBy>
  <cp:revision>3</cp:revision>
  <dcterms:created xsi:type="dcterms:W3CDTF">2014-03-06T18:39:10Z</dcterms:created>
  <dcterms:modified xsi:type="dcterms:W3CDTF">2014-03-06T21:00:18Z</dcterms:modified>
</cp:coreProperties>
</file>