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1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35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6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7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5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2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6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D9109-E9F3-C54E-A344-1799224B7A0D}" type="datetimeFigureOut">
              <a:rPr lang="en-US" smtClean="0"/>
              <a:t>4/3/14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7A27-D681-7949-9026-BDB44CE3F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2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http://</a:t>
            </a:r>
            <a:r>
              <a:rPr lang="en-US" sz="3200" dirty="0" err="1" smtClean="0"/>
              <a:t>www.klewtv.com</a:t>
            </a:r>
            <a:r>
              <a:rPr lang="en-US" sz="3200" dirty="0" smtClean="0"/>
              <a:t>/news/local/WSU-robots-253558541.html?tab=</a:t>
            </a:r>
            <a:r>
              <a:rPr lang="en-US" sz="3200" dirty="0" err="1" smtClean="0"/>
              <a:t>video&amp;c</a:t>
            </a:r>
            <a:r>
              <a:rPr lang="en-US" sz="3200" dirty="0" smtClean="0"/>
              <a:t>=y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Project Proposals</a:t>
            </a:r>
          </a:p>
          <a:p>
            <a:r>
              <a:rPr lang="en-US" dirty="0" smtClean="0"/>
              <a:t>Exercise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5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280"/>
            <a:ext cx="8229600" cy="588588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Sub-MDPs re-usable in new tasks</a:t>
            </a:r>
          </a:p>
          <a:p>
            <a:pPr lvl="1"/>
            <a:r>
              <a:rPr lang="en-US" dirty="0" smtClean="0"/>
              <a:t>Can save time</a:t>
            </a:r>
          </a:p>
          <a:p>
            <a:pPr lvl="1"/>
            <a:r>
              <a:rPr lang="en-US" dirty="0" smtClean="0"/>
              <a:t>Know when to re-use?</a:t>
            </a:r>
          </a:p>
          <a:p>
            <a:pPr lvl="1"/>
            <a:r>
              <a:rPr lang="en-US" dirty="0" smtClean="0"/>
              <a:t>What if you have too many?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SMDP</a:t>
            </a:r>
          </a:p>
          <a:p>
            <a:pPr lvl="1"/>
            <a:r>
              <a:rPr lang="en-US" dirty="0" smtClean="0"/>
              <a:t>Options: policy termination, </a:t>
            </a:r>
            <a:r>
              <a:rPr lang="en-US" dirty="0" err="1" smtClean="0"/>
              <a:t>init.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Can use very similarly to “normal” actions</a:t>
            </a:r>
          </a:p>
          <a:p>
            <a:pPr lvl="1"/>
            <a:r>
              <a:rPr lang="en-US" dirty="0" smtClean="0"/>
              <a:t>Can learn to optimize</a:t>
            </a:r>
          </a:p>
          <a:p>
            <a:pPr lvl="1"/>
            <a:r>
              <a:rPr lang="en-US" dirty="0" smtClean="0"/>
              <a:t>Can learn</a:t>
            </a:r>
          </a:p>
          <a:p>
            <a:pPr lvl="1"/>
            <a:endParaRPr lang="en-US" dirty="0"/>
          </a:p>
          <a:p>
            <a:r>
              <a:rPr lang="en-US" dirty="0" smtClean="0"/>
              <a:t>Temporal vs. spatial abstractions</a:t>
            </a:r>
          </a:p>
          <a:p>
            <a:r>
              <a:rPr lang="en-US" dirty="0" smtClean="0"/>
              <a:t>Irrelevant state variables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40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746"/>
            <a:ext cx="8229600" cy="59774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Types of Sensors</a:t>
            </a:r>
          </a:p>
          <a:p>
            <a:endParaRPr lang="en-US" dirty="0"/>
          </a:p>
          <a:p>
            <a:r>
              <a:rPr lang="en-US" dirty="0" smtClean="0"/>
              <a:t>Grid vs. Feature Map</a:t>
            </a:r>
          </a:p>
          <a:p>
            <a:pPr lvl="1"/>
            <a:r>
              <a:rPr lang="en-US" dirty="0" smtClean="0"/>
              <a:t>What are Maps for?</a:t>
            </a:r>
          </a:p>
          <a:p>
            <a:pPr lvl="1"/>
            <a:endParaRPr lang="en-US" dirty="0"/>
          </a:p>
          <a:p>
            <a:r>
              <a:rPr lang="en-US" dirty="0" smtClean="0"/>
              <a:t>Motion model</a:t>
            </a:r>
          </a:p>
          <a:p>
            <a:endParaRPr lang="en-US" dirty="0"/>
          </a:p>
          <a:p>
            <a:r>
              <a:rPr lang="en-US" dirty="0" smtClean="0"/>
              <a:t>Localization</a:t>
            </a:r>
          </a:p>
          <a:p>
            <a:endParaRPr lang="en-US" dirty="0"/>
          </a:p>
          <a:p>
            <a:r>
              <a:rPr lang="en-US" dirty="0" smtClean="0"/>
              <a:t>Map building</a:t>
            </a:r>
          </a:p>
          <a:p>
            <a:endParaRPr lang="en-US" dirty="0"/>
          </a:p>
          <a:p>
            <a:r>
              <a:rPr lang="en-US" dirty="0" smtClean="0"/>
              <a:t>Optimization (of SLAM) via 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541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113</Words>
  <Application>Microsoft Macintosh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http://www.klewtv.com/news/local/WSU-robots-253558541.html?tab=video&amp;c=y </vt:lpstr>
      <vt:lpstr>PowerPoint Presentation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5</cp:revision>
  <dcterms:created xsi:type="dcterms:W3CDTF">2014-04-03T19:02:20Z</dcterms:created>
  <dcterms:modified xsi:type="dcterms:W3CDTF">2014-04-03T20:28:55Z</dcterms:modified>
</cp:coreProperties>
</file>