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2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4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7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1290A-9B29-4B4E-9139-923DDB0699F0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1C48-8D37-C746-8D37-4025EFBC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turtlebot/Tutorials/groovy/Network%20Configuration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ros.org/ROS/NetworkSet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17" y="229987"/>
            <a:ext cx="6898492" cy="26384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 haven’t graded your tests yet.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Yes, I feel guilty.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No, Josh, not guilty enough to give you extra credit.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0"/>
            <a:ext cx="2057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8322"/>
            <a:ext cx="3570123" cy="32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Jaap</a:t>
            </a:r>
            <a:r>
              <a:rPr lang="en-US" dirty="0" smtClean="0"/>
              <a:t>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Data mining and Moore’s Law</a:t>
            </a:r>
          </a:p>
          <a:p>
            <a:r>
              <a:rPr lang="en-US" dirty="0" smtClean="0"/>
              <a:t>Data growing exponentially; no longer sample bound</a:t>
            </a:r>
          </a:p>
          <a:p>
            <a:r>
              <a:rPr lang="en-US" dirty="0" smtClean="0"/>
              <a:t>What’s the right question? How to answer it?</a:t>
            </a:r>
          </a:p>
          <a:p>
            <a:r>
              <a:rPr lang="en-US" dirty="0" smtClean="0"/>
              <a:t>NSA spying</a:t>
            </a:r>
          </a:p>
          <a:p>
            <a:r>
              <a:rPr lang="en-US" dirty="0" err="1" smtClean="0"/>
              <a:t>Memristor</a:t>
            </a:r>
            <a:r>
              <a:rPr lang="en-US" dirty="0" smtClean="0"/>
              <a:t>: non-volatile solid-state memory (data density higher than a hard drive with access times similar to DRAM)</a:t>
            </a:r>
          </a:p>
          <a:p>
            <a:endParaRPr lang="en-US" dirty="0" smtClean="0"/>
          </a:p>
          <a:p>
            <a:r>
              <a:rPr lang="en-US" dirty="0" smtClean="0"/>
              <a:t>Dealing with “boring” data : how does this help robotics?</a:t>
            </a:r>
          </a:p>
          <a:p>
            <a:endParaRPr lang="en-US" dirty="0" smtClean="0"/>
          </a:p>
          <a:p>
            <a:r>
              <a:rPr lang="en-US" dirty="0" smtClean="0"/>
              <a:t>“Situational Awareness”</a:t>
            </a:r>
          </a:p>
          <a:p>
            <a:r>
              <a:rPr lang="en-US" dirty="0" smtClean="0"/>
              <a:t>Population that’s most like me; don’t care about the average</a:t>
            </a:r>
          </a:p>
          <a:p>
            <a:endParaRPr lang="en-US" dirty="0" smtClean="0"/>
          </a:p>
          <a:p>
            <a:r>
              <a:rPr lang="en-US" dirty="0" smtClean="0"/>
              <a:t>Data Scientists are in demand</a:t>
            </a:r>
          </a:p>
          <a:p>
            <a:r>
              <a:rPr lang="en-US" dirty="0" smtClean="0"/>
              <a:t>“[</a:t>
            </a:r>
            <a:r>
              <a:rPr lang="en-US" dirty="0" smtClean="0"/>
              <a:t>I]</a:t>
            </a:r>
            <a:r>
              <a:rPr lang="en-US" dirty="0" smtClean="0"/>
              <a:t> get to hear all about how I picked the right field and will be making piles of cash”</a:t>
            </a:r>
          </a:p>
        </p:txBody>
      </p:sp>
    </p:spTree>
    <p:extLst>
      <p:ext uri="{BB962C8B-B14F-4D97-AF65-F5344CB8AC3E}">
        <p14:creationId xmlns:p14="http://schemas.microsoft.com/office/powerpoint/2010/main" val="83642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Mid-semester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think of the balance of </a:t>
            </a:r>
            <a:r>
              <a:rPr lang="en-US" dirty="0" smtClean="0">
                <a:solidFill>
                  <a:srgbClr val="FF0000"/>
                </a:solidFill>
              </a:rPr>
              <a:t>theoretical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0000"/>
                </a:solidFill>
              </a:rPr>
              <a:t>applied</a:t>
            </a:r>
            <a:r>
              <a:rPr lang="en-US" dirty="0" smtClean="0"/>
              <a:t> work?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</a:t>
            </a:r>
            <a:r>
              <a:rPr lang="en-US" dirty="0" smtClean="0"/>
              <a:t>been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useful to you (and why)?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been </a:t>
            </a:r>
            <a:r>
              <a:rPr lang="en-US" dirty="0" smtClean="0">
                <a:solidFill>
                  <a:srgbClr val="FF0000"/>
                </a:solidFill>
              </a:rPr>
              <a:t>least</a:t>
            </a:r>
            <a:r>
              <a:rPr lang="en-US" dirty="0" smtClean="0"/>
              <a:t> useful (and why)?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could </a:t>
            </a:r>
            <a:r>
              <a:rPr lang="en-US" dirty="0" smtClean="0">
                <a:solidFill>
                  <a:srgbClr val="FF0000"/>
                </a:solidFill>
              </a:rPr>
              <a:t>students</a:t>
            </a:r>
            <a:r>
              <a:rPr lang="en-US" dirty="0" smtClean="0"/>
              <a:t> do to improve the class?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could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  <a:r>
              <a:rPr lang="en-US" dirty="0" smtClean="0"/>
              <a:t> do to improve the class?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50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Class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TurtleBot2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5 robots -&gt; 5 groups</a:t>
            </a:r>
          </a:p>
          <a:p>
            <a:endParaRPr lang="en-US" dirty="0"/>
          </a:p>
          <a:p>
            <a:r>
              <a:rPr lang="en-US" dirty="0" smtClean="0"/>
              <a:t>Does the default install on the turtlebot2 run the demo?</a:t>
            </a:r>
          </a:p>
          <a:p>
            <a:r>
              <a:rPr lang="en-US" dirty="0" smtClean="0"/>
              <a:t>If so, can we get it to run with groovy on 13.04?</a:t>
            </a:r>
          </a:p>
          <a:p>
            <a:pPr lvl="1"/>
            <a:r>
              <a:rPr lang="en-US" dirty="0" smtClean="0"/>
              <a:t>I was able to get it to install, but wasn’t convinced it was working correctly</a:t>
            </a:r>
          </a:p>
          <a:p>
            <a:pPr lvl="1"/>
            <a:r>
              <a:rPr lang="en-US" dirty="0" smtClean="0"/>
              <a:t>Or, do we need to use 12.04? Desktop in front to far right</a:t>
            </a:r>
          </a:p>
          <a:p>
            <a:endParaRPr lang="en-US" dirty="0" smtClean="0"/>
          </a:p>
          <a:p>
            <a:r>
              <a:rPr lang="en-US" dirty="0" smtClean="0"/>
              <a:t>Does the turtlebot2 work if we upgrade it to Hydro?</a:t>
            </a:r>
          </a:p>
          <a:p>
            <a:r>
              <a:rPr lang="en-US" dirty="0" smtClean="0"/>
              <a:t>How can we get the turtlebot2 to run on the desktop with Hydro?</a:t>
            </a:r>
          </a:p>
          <a:p>
            <a:endParaRPr lang="en-US" dirty="0" smtClean="0"/>
          </a:p>
          <a:p>
            <a:r>
              <a:rPr lang="en-US" dirty="0" smtClean="0"/>
              <a:t>Can we use a virtual machine on a laptop?</a:t>
            </a:r>
          </a:p>
          <a:p>
            <a:pPr lvl="1"/>
            <a:r>
              <a:rPr lang="en-US" dirty="0" smtClean="0"/>
              <a:t>I had trouble getting it to talk with the turtlebot2 netbook: </a:t>
            </a:r>
            <a:r>
              <a:rPr lang="en-US" dirty="0" smtClean="0">
                <a:hlinkClick r:id="rId2"/>
              </a:rPr>
              <a:t>http://wiki.ros.org/ROS/NetworkSetup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http://wiki.ros.org/turtlebot/Tutorials/groovy/Network%20Configuration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39" y="0"/>
            <a:ext cx="1999161" cy="19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307</Words>
  <Application>Microsoft Macintosh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 haven’t graded your tests yet.   Yes, I feel guilty.   No, Josh, not guilty enough to give you extra credit.</vt:lpstr>
      <vt:lpstr>Jaap Talk</vt:lpstr>
      <vt:lpstr>Mid-semester feedback</vt:lpstr>
      <vt:lpstr>No Class Thursday</vt:lpstr>
      <vt:lpstr>TurtleBot2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haven’t graded your tests yet.   Yes, I feel guilty.   No, Josh, not guilty enough to give you extra credit.</dc:title>
  <dc:creator>Matthew Taylor</dc:creator>
  <cp:lastModifiedBy>Matthew Taylor</cp:lastModifiedBy>
  <cp:revision>7</cp:revision>
  <dcterms:created xsi:type="dcterms:W3CDTF">2013-10-29T17:00:27Z</dcterms:created>
  <dcterms:modified xsi:type="dcterms:W3CDTF">2013-10-29T21:17:11Z</dcterms:modified>
</cp:coreProperties>
</file>