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0030-4383-ED4A-82F3-15ACAA66AAC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CC-A4FD-3C4F-BAF0-92DCA571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3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0030-4383-ED4A-82F3-15ACAA66AAC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CC-A4FD-3C4F-BAF0-92DCA571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52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0030-4383-ED4A-82F3-15ACAA66AAC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CC-A4FD-3C4F-BAF0-92DCA571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55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0030-4383-ED4A-82F3-15ACAA66AAC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CC-A4FD-3C4F-BAF0-92DCA571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7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0030-4383-ED4A-82F3-15ACAA66AAC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CC-A4FD-3C4F-BAF0-92DCA571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6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0030-4383-ED4A-82F3-15ACAA66AAC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CC-A4FD-3C4F-BAF0-92DCA571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5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0030-4383-ED4A-82F3-15ACAA66AAC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CC-A4FD-3C4F-BAF0-92DCA571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9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0030-4383-ED4A-82F3-15ACAA66AAC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CC-A4FD-3C4F-BAF0-92DCA571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8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0030-4383-ED4A-82F3-15ACAA66AAC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CC-A4FD-3C4F-BAF0-92DCA571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4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0030-4383-ED4A-82F3-15ACAA66AAC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CC-A4FD-3C4F-BAF0-92DCA571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7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B0030-4383-ED4A-82F3-15ACAA66AAC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6C2CC-A4FD-3C4F-BAF0-92DCA571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4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B0030-4383-ED4A-82F3-15ACAA66AACC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6C2CC-A4FD-3C4F-BAF0-92DCA5716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7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2096"/>
            <a:ext cx="8229600" cy="628590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Where would this be useful?</a:t>
            </a:r>
          </a:p>
          <a:p>
            <a:pPr lvl="1"/>
            <a:r>
              <a:rPr lang="en-US" dirty="0" smtClean="0"/>
              <a:t>Expertise of User</a:t>
            </a:r>
          </a:p>
          <a:p>
            <a:pPr lvl="1"/>
            <a:r>
              <a:rPr lang="en-US" dirty="0" smtClean="0"/>
              <a:t>User understanding of interface</a:t>
            </a:r>
          </a:p>
          <a:p>
            <a:endParaRPr lang="en-US" dirty="0"/>
          </a:p>
          <a:p>
            <a:r>
              <a:rPr lang="en-US" dirty="0" smtClean="0"/>
              <a:t>Dog teaching vs. human grading </a:t>
            </a:r>
          </a:p>
          <a:p>
            <a:endParaRPr lang="en-US" dirty="0" smtClean="0"/>
          </a:p>
          <a:p>
            <a:r>
              <a:rPr lang="en-US" dirty="0" smtClean="0"/>
              <a:t>Model of human reward : can change over time!</a:t>
            </a:r>
          </a:p>
          <a:p>
            <a:pPr lvl="1"/>
            <a:r>
              <a:rPr lang="en-US" dirty="0" smtClean="0"/>
              <a:t>Keeping human engaged</a:t>
            </a:r>
          </a:p>
          <a:p>
            <a:pPr lvl="1"/>
            <a:r>
              <a:rPr lang="en-US" dirty="0" smtClean="0"/>
              <a:t>Decay advice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Key point: using regression to model R_H</a:t>
            </a:r>
          </a:p>
          <a:p>
            <a:pPr lvl="1"/>
            <a:r>
              <a:rPr lang="en-US" dirty="0" smtClean="0"/>
              <a:t> vs. RL</a:t>
            </a:r>
          </a:p>
          <a:p>
            <a:pPr lvl="1"/>
            <a:r>
              <a:rPr lang="en-US" dirty="0" smtClean="0"/>
              <a:t>vs. FA</a:t>
            </a:r>
          </a:p>
          <a:p>
            <a:endParaRPr lang="en-US" dirty="0" smtClean="0"/>
          </a:p>
          <a:p>
            <a:r>
              <a:rPr lang="en-US" dirty="0" smtClean="0"/>
              <a:t>What happens when there's high-rate of actions? </a:t>
            </a:r>
            <a:r>
              <a:rPr lang="en-US" smtClean="0"/>
              <a:t>How  to credit </a:t>
            </a:r>
            <a:r>
              <a:rPr lang="en-US" dirty="0" smtClean="0"/>
              <a:t>actions from human rewards?</a:t>
            </a:r>
          </a:p>
          <a:p>
            <a:endParaRPr lang="en-US" dirty="0" smtClean="0"/>
          </a:p>
          <a:p>
            <a:r>
              <a:rPr lang="en-US" dirty="0" smtClean="0"/>
              <a:t>Combining R with R_H : Autonomous Learning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6992" y="-1"/>
            <a:ext cx="3844930" cy="236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540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74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Lafayette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Taylor</dc:creator>
  <cp:lastModifiedBy>Matthew Taylor</cp:lastModifiedBy>
  <cp:revision>2</cp:revision>
  <dcterms:created xsi:type="dcterms:W3CDTF">2014-03-25T19:41:50Z</dcterms:created>
  <dcterms:modified xsi:type="dcterms:W3CDTF">2014-03-25T20:14:47Z</dcterms:modified>
</cp:coreProperties>
</file>