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81" r:id="rId5"/>
    <p:sldId id="282" r:id="rId6"/>
    <p:sldId id="258" r:id="rId7"/>
    <p:sldId id="260" r:id="rId8"/>
    <p:sldId id="283" r:id="rId9"/>
    <p:sldId id="284" r:id="rId10"/>
    <p:sldId id="285" r:id="rId11"/>
    <p:sldId id="261" r:id="rId12"/>
    <p:sldId id="262" r:id="rId13"/>
    <p:sldId id="263" r:id="rId14"/>
    <p:sldId id="264" r:id="rId15"/>
    <p:sldId id="286" r:id="rId16"/>
    <p:sldId id="259" r:id="rId17"/>
    <p:sldId id="266" r:id="rId18"/>
    <p:sldId id="267" r:id="rId19"/>
    <p:sldId id="268" r:id="rId20"/>
    <p:sldId id="269" r:id="rId21"/>
    <p:sldId id="288" r:id="rId22"/>
    <p:sldId id="270" r:id="rId23"/>
    <p:sldId id="271" r:id="rId24"/>
    <p:sldId id="272" r:id="rId25"/>
    <p:sldId id="273" r:id="rId26"/>
    <p:sldId id="275" r:id="rId27"/>
    <p:sldId id="274" r:id="rId28"/>
    <p:sldId id="276" r:id="rId29"/>
    <p:sldId id="277" r:id="rId30"/>
    <p:sldId id="278" r:id="rId31"/>
    <p:sldId id="279" r:id="rId32"/>
    <p:sldId id="280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1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2D0F4-95D2-014D-AABA-421A6F19AD1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asvision.com/2014/04/18/thieves-use-heat-detecting-uas-to-target-cannabis-farms/?utm_source=Newsletter&amp;utm_medium=email&amp;utm_campaign=c3ec605d44-RSS_EMAIL_CAMPAIGN&amp;utm_term=0_799756aeb7-c3ec605d44-29755075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mcgill.ca/~jpineau/talks/jpineau-dagstuhl13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VT7QlYC7JQ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s.isr.ist.utl.pt/~mtjspaan/tutorialDMMS/tutorialAAMAS11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fak.uni-bielefeld.de/~skopp/Lehre/STdKI_SS10/POMDP_tutorial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kylight.wsu.edu/s/11d19b5d-c8a7-4e69-93e3-2f110c2c6f07.sr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Thieves Use Heat-Detecting UAS to Target Cannabis Farms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http://www.uasvision.com/2014/04/18/thieves-use-heat-detecting-uas-to-target-cannabis-farms/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3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Bayes’ Theorem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50" y="2380623"/>
            <a:ext cx="2794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9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were the best things about Matt making you lead one class discussion?</a:t>
            </a:r>
          </a:p>
          <a:p>
            <a:endParaRPr lang="en-US" dirty="0" smtClean="0"/>
          </a:p>
          <a:p>
            <a:r>
              <a:rPr lang="en-US" dirty="0" smtClean="0"/>
              <a:t>What were the worst things?</a:t>
            </a:r>
          </a:p>
          <a:p>
            <a:endParaRPr lang="en-US" dirty="0"/>
          </a:p>
          <a:p>
            <a:r>
              <a:rPr lang="en-US" dirty="0" smtClean="0"/>
              <a:t>Do you think Matt should do this next year?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Matt does it next year, how could he change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0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http://www.cs.mcgill.ca/~jpineau/talks/jpineau-dagstuhl13.pdf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8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5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0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https://www.youtube.com/watch?v=bVT7QlYC7JQ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9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Easiest Solution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observations as states!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4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76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6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7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47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0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8800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0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5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http://users.isr.ist.utl.pt/~mtjspaan/tutorialDMMS/tutorialAAMAS11.pdf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7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http://www.techfak.uni-bielefeld.de/~skopp/Lehre/STdKI_SS10/POMDP_tutorial.pdf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0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0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2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hlinkClick r:id="rId2"/>
              </a:rPr>
              <a:t>http://skylight.wsu.edu/s/11d19b5d-c8a7-4e69-93e3-2f110c2c6f07.srv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0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7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3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9070" cy="4525963"/>
          </a:xfrm>
        </p:spPr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Listen</a:t>
            </a:r>
          </a:p>
          <a:p>
            <a:pPr lvl="1"/>
            <a:r>
              <a:rPr lang="en-US" dirty="0" smtClean="0"/>
              <a:t>Open Left Door</a:t>
            </a:r>
          </a:p>
          <a:p>
            <a:pPr lvl="1"/>
            <a:r>
              <a:rPr lang="en-US" dirty="0" smtClean="0"/>
              <a:t>Open Right Door</a:t>
            </a:r>
          </a:p>
          <a:p>
            <a:pPr lvl="1"/>
            <a:endParaRPr lang="en-US" dirty="0"/>
          </a:p>
          <a:p>
            <a:r>
              <a:rPr lang="en-US" dirty="0" smtClean="0"/>
              <a:t>Observations: </a:t>
            </a:r>
          </a:p>
          <a:p>
            <a:pPr lvl="1"/>
            <a:r>
              <a:rPr lang="en-US" dirty="0" smtClean="0"/>
              <a:t>Hear tiger on Left</a:t>
            </a:r>
          </a:p>
          <a:p>
            <a:pPr lvl="1"/>
            <a:r>
              <a:rPr lang="en-US" dirty="0" smtClean="0"/>
              <a:t>Hear tiger on Right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09910" y="1600200"/>
            <a:ext cx="41590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Reward:</a:t>
            </a:r>
          </a:p>
          <a:p>
            <a:pPr lvl="1"/>
            <a:r>
              <a:rPr lang="en-US" dirty="0" smtClean="0"/>
              <a:t>Listen = -1</a:t>
            </a:r>
          </a:p>
          <a:p>
            <a:pPr lvl="1"/>
            <a:r>
              <a:rPr lang="en-US" dirty="0" smtClean="0"/>
              <a:t>Wrong opening: -100</a:t>
            </a:r>
          </a:p>
          <a:p>
            <a:pPr lvl="1"/>
            <a:r>
              <a:rPr lang="en-US" dirty="0" smtClean="0"/>
              <a:t>Correct opening: +10</a:t>
            </a:r>
          </a:p>
          <a:p>
            <a:endParaRPr lang="en-US" dirty="0" smtClean="0"/>
          </a:p>
          <a:p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S0: tiger on left</a:t>
            </a:r>
          </a:p>
          <a:p>
            <a:pPr lvl="1"/>
            <a:r>
              <a:rPr lang="en-US" dirty="0" smtClean="0"/>
              <a:t>S1: tiger on right</a:t>
            </a:r>
          </a:p>
          <a:p>
            <a:endParaRPr lang="en-US" dirty="0" smtClean="0"/>
          </a:p>
          <a:p>
            <a:r>
              <a:rPr lang="en-US" dirty="0" smtClean="0"/>
              <a:t>Probabilities</a:t>
            </a:r>
          </a:p>
          <a:p>
            <a:pPr lvl="1"/>
            <a:r>
              <a:rPr lang="en-US" dirty="0" smtClean="0"/>
              <a:t>P(o=TL | s0, listen) = .85</a:t>
            </a:r>
          </a:p>
          <a:p>
            <a:pPr lvl="1"/>
            <a:r>
              <a:rPr lang="en-US" dirty="0" smtClean="0"/>
              <a:t>P(o=TR | s1, listen) = 0.15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4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2451100"/>
            <a:ext cx="702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8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6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44000" cy="60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246</Words>
  <Application>Microsoft Macintosh PowerPoint</Application>
  <PresentationFormat>On-screen Show (4:3)</PresentationFormat>
  <Paragraphs>42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Thieves Use Heat-Detecting UAS to Target Cannabis Farms</vt:lpstr>
      <vt:lpstr>PowerPoint Presentation</vt:lpstr>
      <vt:lpstr>PowerPoint Presentation</vt:lpstr>
      <vt:lpstr>PowerPoint Presentation</vt:lpstr>
      <vt:lpstr>PowerPoint Presentation</vt:lpstr>
      <vt:lpstr>Tiger Problem</vt:lpstr>
      <vt:lpstr>PowerPoint Presentation</vt:lpstr>
      <vt:lpstr>PowerPoint Presentation</vt:lpstr>
      <vt:lpstr>PowerPoint Presentation</vt:lpstr>
      <vt:lpstr>Recall</vt:lpstr>
      <vt:lpstr>PowerPoint Presentation</vt:lpstr>
      <vt:lpstr>PowerPoint Presentation</vt:lpstr>
      <vt:lpstr>PowerPoint Presentation</vt:lpstr>
      <vt:lpstr>PowerPoint Presentation</vt:lpstr>
      <vt:lpstr>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Easiest Solution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10</cp:revision>
  <dcterms:created xsi:type="dcterms:W3CDTF">2014-04-21T22:43:00Z</dcterms:created>
  <dcterms:modified xsi:type="dcterms:W3CDTF">2014-04-23T17:57:06Z</dcterms:modified>
</cp:coreProperties>
</file>