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0.xml" ContentType="application/vnd.ms-office.inkAction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04" y="-1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Action10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4096" units="deg"/>
          <inkml:channel name="T" type="integer" max="2.14748E9" units="dev"/>
        </inkml:traceFormat>
        <inkml:channelProperties>
          <inkml:channelProperty channel="X" name="resolution" value="1.45994" units="1/cm"/>
          <inkml:channelProperty channel="Y" name="resolution" value="2.38883" units="1/cm"/>
          <inkml:channelProperty channel="F" name="resolution" value="0" units="1/deg"/>
          <inkml:channelProperty channel="T" name="resolution" value="1" units="1/dev"/>
        </inkml:channelProperties>
      </inkml:inkSource>
      <inkml:timestamp xml:id="ts0" timeString="2016-03-31T19:27:17.738Z"/>
    </inkml:context>
    <inkml:brush xml:id="br0">
      <inkml:brushProperty name="width" value="0.07179" units="cm"/>
      <inkml:brushProperty name="height" value="0.07179" units="cm"/>
      <inkml:brushProperty name="color" value="#0000FF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66270">
    <iact:property name="dataType"/>
    <iact:actionData xml:id="d0">
      <inkml:trace xmlns:inkml="http://www.w3.org/2003/InkML" xml:id="stk0" contextRef="#ctx0" brushRef="#br0">42 168 2032 0,'0'-12'-4'15,"4"-5"4"-15,4 17 -32 0,8 0 24 32,4 0 -16 -32,16 0 16 0,8 0 36 15,24 11 -20 -15,0 1 52 0,-4 -6 -44 0,4 5 56 16,-4 -5 -52 -16,0 6 12 16,4 5 -24 -16,8 -5 32 15,8 -12 -32 1,0 0 20 -16,12 -6 -24 0,-4 -17 68 15,12 -6 -56 -15,20 11 4 16,-4 -5 -12 -16,4 17 4 16,4 0 -8 -16,16 12 8 0,-8 0 -8 31,0 17 -12 -31,-8 -5 4 0,4 -7 36 16,8 1 -24 -16,0 -6 52 0,-8 -6 -44 15,4 0 12 -15,4 0 -20 16,-4 0 -4 -16,0 0 0 15,-4 0 16 -15,-8 23 -16 16,4 0 -12 -16,-4 1 8 31,-8 -24 44 -31,-4 -12 -36 0,-4 6 88 0,-4 -17 -72 16,4 11 68 -16,0 -23 -72 16,-4 6 16 -16,-8 0 -28 15,-8 6 -4 -15,12 -6 0 16,-12 29 -228 -16,-12 0 176 0,0 29 -1152 31,-12 12 936 -31,-16 -12 -552 0</inkml:trace>
    </iact:actionData>
  </iact:action>
  <iact:action type="add" startTime="66271">
    <iact:property name="dataType"/>
    <iact:actionData xml:id="d1">
      <inkml:trace xmlns:inkml="http://www.w3.org/2003/InkML" xml:id="stk1" contextRef="#ctx0" brushRef="#brinv">0 0 2048 0</inkml:trace>
    </iact:actionData>
  </iact:action>
  <iact:action type="add" startTime="66272">
    <iact:property name="dataType"/>
    <iact:actionData xml:id="d2">
      <inkml:trace xmlns:inkml="http://www.w3.org/2003/InkML" xml:id="stk2" contextRef="#ctx0" brushRef="#brinv">5248 336 2048 0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12D87-AA2E-6346-9B45-E6545DD1D4B2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1E1BD-0C50-B44D-BD83-842C73C34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sigma, Sigma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1E1BD-0C50-B44D-BD83-842C73C34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</a:t>
            </a:r>
            <a:r>
              <a:rPr lang="en-US" baseline="0" dirty="0"/>
              <a:t> dimensionality of observation</a:t>
            </a:r>
          </a:p>
          <a:p>
            <a:r>
              <a:rPr lang="en-US" baseline="0" dirty="0"/>
              <a:t>Matrix inversion (instead of cubic)</a:t>
            </a:r>
          </a:p>
          <a:p>
            <a:r>
              <a:rPr lang="en-US" baseline="0" dirty="0"/>
              <a:t>N = number of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1E1BD-0C50-B44D-BD83-842C73C34D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55B6-412F-AD41-A483-10262D6F896F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9768-C7A0-D84F-A385-46B0BCB23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11/relationships/inkAction" Target="../ink/inkAction10.xml"/><Relationship Id="rId4" Type="http://schemas.openxmlformats.org/officeDocument/2006/relationships/tags" Target="../tags/tag22.xml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EE489(Control Class)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80"/>
    </mc:Choice>
    <mc:Fallback xmlns="">
      <p:transition spd="slow" advTm="1016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4829404" cy="349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47" y="3472824"/>
            <a:ext cx="5538353" cy="33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33"/>
    </mc:Choice>
    <mc:Fallback xmlns="">
      <p:transition spd="slow" advTm="533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521"/>
            <a:ext cx="8374692" cy="5492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347" y="5816756"/>
            <a:ext cx="828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exact is this? Would it be sufficient for very precise control?</a:t>
            </a:r>
          </a:p>
        </p:txBody>
      </p:sp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8">
            <p14:nvContentPartPr>
              <p14:cNvPr id="6" name="Ink 5"/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656082" y="6144860"/>
              <a:ext cx="1610580" cy="62951"/>
            </p14:xfrm>
          </p:contentPart>
        </mc:Choice>
        <mc:Fallback>
          <p:pic>
            <p:nvPicPr>
              <p:cNvPr id="6" name="Ink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7082" y="6135867"/>
                <a:ext cx="1628579" cy="809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7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25"/>
    </mc:Choice>
    <mc:Fallback xmlns="">
      <p:transition spd="slow" advTm="761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KF / EKF be used for SLAM?</a:t>
            </a:r>
          </a:p>
          <a:p>
            <a:r>
              <a:rPr lang="en-US" dirty="0"/>
              <a:t>What else could we use instead of KF / EKF?</a:t>
            </a:r>
          </a:p>
          <a:p>
            <a:endParaRPr lang="en-US" dirty="0"/>
          </a:p>
          <a:p>
            <a:r>
              <a:rPr lang="en-US" dirty="0"/>
              <a:t>Complexity: O(k</a:t>
            </a:r>
            <a:r>
              <a:rPr lang="en-US" baseline="30000" dirty="0"/>
              <a:t>2.4</a:t>
            </a:r>
            <a:r>
              <a:rPr lang="en-US" dirty="0"/>
              <a:t> + 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53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47"/>
    </mc:Choice>
    <mc:Fallback xmlns="">
      <p:transition spd="slow" advTm="3415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4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71"/>
    </mc:Choice>
    <mc:Fallback xmlns="">
      <p:transition spd="slow" advTm="1679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1D </a:t>
            </a:r>
            <a:r>
              <a:rPr lang="en-US" dirty="0"/>
              <a:t>implementation in Python</a:t>
            </a:r>
          </a:p>
        </p:txBody>
      </p:sp>
    </p:spTree>
    <p:extLst>
      <p:ext uri="{BB962C8B-B14F-4D97-AF65-F5344CB8AC3E}">
        <p14:creationId xmlns:p14="http://schemas.microsoft.com/office/powerpoint/2010/main" val="33668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"/>
    </mc:Choice>
    <mc:Fallback xmlns="">
      <p:transition spd="slow" advTm="36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"/>
            <a:ext cx="9144000" cy="6724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513" y="947738"/>
            <a:ext cx="2336800" cy="93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567" y="2844800"/>
            <a:ext cx="4419113" cy="7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5"/>
    </mc:Choice>
    <mc:Fallback xmlns="">
      <p:transition spd="slow" advTm="901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Square matrix: has inverse </a:t>
            </a:r>
            <a:r>
              <a:rPr lang="en-US" dirty="0" err="1"/>
              <a:t>iff</a:t>
            </a:r>
            <a:r>
              <a:rPr lang="en-US" dirty="0"/>
              <a:t> determinant != 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42" y="811345"/>
            <a:ext cx="24511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39" y="1980053"/>
            <a:ext cx="5345849" cy="1729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735" y="5106645"/>
            <a:ext cx="148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 of </a:t>
            </a:r>
            <a:r>
              <a:rPr lang="en-US" dirty="0" err="1"/>
              <a:t>Sarrus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653" y="4708346"/>
            <a:ext cx="3101403" cy="1681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97" y="811152"/>
            <a:ext cx="2005383" cy="812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729" y="4526469"/>
            <a:ext cx="2279062" cy="2105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0370" y="4526469"/>
            <a:ext cx="3305686" cy="20007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5719302" y="4093931"/>
            <a:ext cx="2824127" cy="2974982"/>
          </a:xfrm>
          <a:prstGeom prst="noSmoking">
            <a:avLst/>
          </a:prstGeom>
          <a:solidFill>
            <a:srgbClr val="FF0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3"/>
    </mc:Choice>
    <mc:Fallback xmlns="">
      <p:transition spd="slow" advTm="1035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84"/>
    </mc:Choice>
    <mc:Fallback xmlns="">
      <p:transition spd="slow" advTm="3697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65"/>
    </mc:Choice>
    <mc:Fallback xmlns="">
      <p:transition spd="slow" advTm="367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3" y="1628977"/>
            <a:ext cx="7602291" cy="513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1903"/>
            <a:ext cx="77089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30" y="787801"/>
            <a:ext cx="471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83"/>
    </mc:Choice>
    <mc:Fallback xmlns="">
      <p:transition spd="slow" advTm="1596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76"/>
    </mc:Choice>
    <mc:Fallback xmlns="">
      <p:transition spd="slow" advTm="423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0"/>
    </mc:Choice>
    <mc:Fallback xmlns="">
      <p:transition spd="slow" advTm="134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03"/>
    </mc:Choice>
    <mc:Fallback xmlns="">
      <p:transition spd="slow" advTm="633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056|4.3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B2kLT8JAwAAAAEAAAACAAAABwMAAAAAAQAAAAQAAAAECUlua0F0b21WMQIAAAAJBAAAAA0DBQQAAAALUGVuU3Ryb2tlVjEEAAAACkF0dHJpYnV0ZXMFVHJhY2UJU3RhcnRUaW1lBFR5cGUEBAAED1BlbkF0dHJpYnV0ZXNWMQIAAAAKSW5rVHJhY2VWMQIAAAAQDEFjdGlvblR5cGVWMQIAAAACAAAACQUAAAAJBgAAAN4CAQAAAAAABfn///8MQWN0aW9uVHlwZVYxAQAAAAd2YWx1ZV9fAAgCAAAAAAAAAAUFAAAAD1BlbkF0dHJpYnV0ZXNWMQoAAAAHX2NvbG9yQQdfY29sb3JSB19jb2xvckcHX2NvbG9yQgpGaXRUb0N1cnZlBkhlaWdodA5JZ25vcmVQcmVzc3VyZQ1Jc0hpZ2hsaWdodGVyBVNoYXBlBVdpZHRoAAAAAAAAAAAEAAICAgIBBgEBDEJydXNoU2hhcGVWMQIAAAAGAgAAAP8AAP8AAAAAAAAACEAAAAX4////DEJydXNoU2hhcGVWMQEAAAAHdmFsdWVfXwAIAgAAAAEAAAAAAAAAAAAIQAUGAAAACklua1RyYWNlVjEDAAAADUxpc3RgMStfaXRlbXMMTGlzdGAxK19zaXplD0xpc3RgMStfdmVyc2lvbgQAABhTaGFyZWQuSW5raW5nLklua1BvaW50W10CAAAACAgCAAAACQkAAAA4AAAAOAAAAAcJAAAAAAEAAABAAA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NCAUKAAAACklua1BvaW50VjEEAAAAAVgBWQ5QcmVzc3VyZUZhY3RvcglUaW1lU3RhbXAAAAAABgYLEAIAAAAAvpHvP26APwAAAAAAAOA/AAD+PgAAAAAAAAAAAQsAAAAKAAAAAL6R7z9ugD8AjhQN8cfdPwCA/T4PAAAAAAAAAAEMAAAACgAAAAAmAu7X/YE/AGOzoNpz2j8AgP0+DwAAAAAAAAABDQAAAAoAAAAA9uLqBx2FPwBjs6Dac9o/AID5Pg8AAAAAAAAAAQ4AAAAKAAAAAJak5Gdbiz8AY7Og2nPaPwCA+D4vAAAAAAAAAAEPAAAACgAAAABPa+6vlJE/AGOzoNpz2j8AgPU+LwAAAAAAAAABEAAAAAoAAAAAI2Xn25qYPwBjs6Dac9o/AID0Pi8AAAAAAAAAAREAAAAKAAAAgK9n70+YoD8AY7Og2nPaPwAA+D4+AAAAAAAAAAESAAAACgAAAIBpxeiVOqc/ANWek+mr3D8AAPk+PgAAAAAAAAABEwAAAAoAAACAIyPi29ytPwBHiob4494/AEAAPz4AAAAAAAAAARQAAAAKAAAAwGHy7Z0Nsj8AAAAAAADgPwBAAT8+AAAAAAAAAAEVAAAACgAAAMA+oerAXrU/ALl1eQcc4T8AwAU/TgAAAAAAAAABFgAAAAoAAADADoLn8H24P4CVMDYLquE/AAAHP04AAAAAAAAAARcAAAAKAAAAAN9i5CCduz+ATqavEsbiPwAACT9eAAAAAAAAAAEYAAAACgAAAAC8EeFD7r4/AOTW5R1w5D8AgAk/XgAAAAAAAAABGQAAAAoAAACAWa5uplHBPwCdTF8ljOU/AAAMP20AAAAAAAAAARoAAAAKAAAA4OGh7B1ewz8AnUxfJYzlPwCADD99AAAAAAAAAAEbAAAACgAAAIBqlWqVasU/AJ1MXyWM5T8AQA4/fQAAAAAAAAABHAAAAAoAAACABj5o+cHHP4DAkaIh/uQ/AIAOP30AAAAAAAAAAR0AAAAKAAAAIJz/5WMAyj+ATqavEsbiPwAAEz+MAAAAAAAAAAEeAAAACgAAAABFduO6icw/AAAAAAAA4D8AABQ/jAAAAAAAAAABHwAAAAoAAACADnBg8Y/PPwDVnpPpq9w/AEAVP5wAAAAAAAAAASAAAAAKAAAAwGjBLpc+0T8A8cetyzvYPwDAFT+cAAAAAAAAAAEhAAAACgAAAIBNPm2ywdI/ADlSNMQf1z8AgBY/rAAAAAAAAAABIgAAAAoAAACQta5rSlHUPwCA3Lq8A9Y/AMAWP6wAAAAAAAAAASMAAAAKAAAAkCrtadUS1j8AOVI0xB/XPwCAFz+sAAAAAAAAAAEkAAAACgAAABCZROhmu9c/APHHrcs72D8AwBc/ywAAAAAAAAABJQAAAAoAAACQB5xm+GPZPwDVnpPpq9w/AEAXP8sAAAAAAAAAASYAAAAKAAAAkG8MZZDz2j8AAAAAAADgPwAAFz/LAAAAAAAAAAEnAAAACgAAANBacCOlj9w/ALl1eQcc4T8AABk/2wAAAAAAAAABKAAAAAoAAACQTLths0TePwBy6/IOOOI/AIAZP9sAAAAAAAAAASkAAAAKAAAAUD4GoMH53z+ATqavEsbiPwBAHT/bAAAAAAAAAAEqAAAACgAAANAUNS/ryuA/gE6mrxLG4j8AQB4/6gAAAAAAAAABKwAAAAoAAAAIzGDuM5/hP4BOpq8SxuI/AAAgP+oAAAAAAAAAASwAAAAKAAAA8ESGDbt54j+ATqavEsbiPwCAID/6AAAAAAAAAAEtAAAACgAAADD8scwDTuM/gE6mrxLG4j8AwCA/+gAAAAAAAAABLgAAAAoAAABws92LTCLkP4BOpq8SxuI/AAAhPwkBAAAAAAAAAS8AAAAKAAAAEKkP61bw5D+ATqavEsbiPwBAIj8JAQAAAAAAAAEwAAAACgAAAHAbTorkseU/gMCRoiH+5D8AgCI/GQEAAAAAAAABMQAAAAoAAABwT4aJsHnmP4AyfZUwNuc/AAAiPxkBAAAAAAAAATIAAAAKAAAA0MHEKD475z+ApGiIP27pPwAAIj84AQAAAAAAAAEzAAAACgAAAPiwDwhP8Oc/gKRoiD9u6T8AwCQ/OAEAAAAAAAABNAAAAAoAAAB43mCHIZ/oP4Dr8g44Uug/AEAlPzgBAAAAAAAAATUAAAAKAAAAUEq4prVH6T8ADzhSNMTnPwBAKz84AQAAAAAAAAE2AAAACgAAAJD0FWYL6uk/AJ1MXyWM5T8AwCw/SAEAAAAAAAABNwAAAAoAAAB4YG2Fn5LqPwDk1uUdcOQ/AIAyP0gBAAAAAAAAATgAAAAKAAAAWMzEpDM76z8AuXV5BxzhPwDAMz9YAQAAAAAAAAE5AAAACgAAAJB2ImSJ3es/ANWek+mr3D8AADY/WAEAAAAAAAABOgAAAAoAAACYnYxjYnPsPwA5UjTEH9c/AIA2P2cBAAAAAAAAATsAAAAKAAAAWEEDo7787D8AVHtOpq/SPwDANj9nAQAAAAAAAAE8AAAACgAAAAAqZwLWmO0/AG5d3gFHyj8AADc/dwEAAAAAAAABPQAAAAoAAAC4zd1BMiLuPwBuXd4BR8o/AAApP3cBAAAAAAAAAT4AAAAKAAAAoCxnYdOY7j8Abl3eAUfKPwAAJj93AQAAAAAAAAE/AAAACgAAAHiL8IB0D+8/AFR7Tqav0j8AALY+lgEAAAAAAAABQAAAAAoAAAB4pYyAWnPvPwBjs6Dac9o/AACVPpYBAAAAAAAAAUEAAAAKAAAA+LhBAEe+7z8AAAAAAADgPwAAvD2WAQAAAAAAAAs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87</Words>
  <Application>Microsoft Macintosh PowerPoint</Application>
  <PresentationFormat>On-screen Show (4:3)</PresentationFormat>
  <Paragraphs>15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12</cp:revision>
  <dcterms:created xsi:type="dcterms:W3CDTF">2016-03-31T15:57:05Z</dcterms:created>
  <dcterms:modified xsi:type="dcterms:W3CDTF">2016-04-05T18:48:00Z</dcterms:modified>
</cp:coreProperties>
</file>