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5" r:id="rId4"/>
    <p:sldId id="260" r:id="rId5"/>
    <p:sldId id="259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0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2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7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7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3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3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290A-9B29-4B4E-9139-923DDB0699F0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1C48-8D37-C746-8D37-4025EFBCE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8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vin2/SensorKinect/zipball/unstabl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2/e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D16-E684-5143-A490-D20C874CDEE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XYe9Xn5Mm0iDdoPruTix6g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29" y="0"/>
            <a:ext cx="5398461" cy="720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3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2/e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D16-E684-5143-A490-D20C874CDEE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XYe9Xn5Mm0iDdoPruTix6g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54"/>
            <a:ext cx="9144000" cy="1219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Turtlebots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630"/>
            <a:ext cx="8229600" cy="5424674"/>
          </a:xfrm>
        </p:spPr>
        <p:txBody>
          <a:bodyPr>
            <a:noAutofit/>
          </a:bodyPr>
          <a:lstStyle/>
          <a:p>
            <a:r>
              <a:rPr lang="en-US" sz="2000" dirty="0" smtClean="0"/>
              <a:t>Success!</a:t>
            </a:r>
          </a:p>
          <a:p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Go through </a:t>
            </a:r>
            <a:r>
              <a:rPr lang="en-US" sz="2000" dirty="0" err="1" smtClean="0"/>
              <a:t>TurtleBot</a:t>
            </a:r>
            <a:r>
              <a:rPr lang="en-US" sz="2000" dirty="0" smtClean="0"/>
              <a:t> setup on the netbook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Make sure the netbook is updated: </a:t>
            </a:r>
            <a:r>
              <a:rPr lang="en-US" sz="2000" dirty="0" err="1" smtClean="0"/>
              <a:t>sudo</a:t>
            </a:r>
            <a:r>
              <a:rPr lang="en-US" sz="2000" dirty="0" smtClean="0"/>
              <a:t> apt-get </a:t>
            </a:r>
            <a:r>
              <a:rPr lang="en-US" sz="2000" dirty="0" err="1" smtClean="0"/>
              <a:t>dist</a:t>
            </a:r>
            <a:r>
              <a:rPr lang="en-US" sz="2000" dirty="0" smtClean="0"/>
              <a:t>-upgrade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Either use desktop machine, or </a:t>
            </a:r>
            <a:r>
              <a:rPr lang="en-US" sz="2000" dirty="0" err="1" smtClean="0"/>
              <a:t>ssh</a:t>
            </a:r>
            <a:r>
              <a:rPr lang="en-US" sz="2000" dirty="0" smtClean="0"/>
              <a:t> into desktop from your laptop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Configure the netbook .</a:t>
            </a:r>
            <a:r>
              <a:rPr lang="en-US" sz="2000" dirty="0" err="1" smtClean="0"/>
              <a:t>bashrc</a:t>
            </a:r>
            <a:r>
              <a:rPr lang="en-US" sz="2000" dirty="0" smtClean="0"/>
              <a:t> and the desktop .</a:t>
            </a:r>
            <a:r>
              <a:rPr lang="en-US" sz="2000" dirty="0" err="1" smtClean="0"/>
              <a:t>bashrc</a:t>
            </a:r>
            <a:r>
              <a:rPr lang="en-US" sz="2000" dirty="0" smtClean="0"/>
              <a:t> to make sure the IPs are correct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Update the </a:t>
            </a:r>
            <a:r>
              <a:rPr lang="en-US" sz="2000" dirty="0" err="1" smtClean="0"/>
              <a:t>kinect</a:t>
            </a:r>
            <a:r>
              <a:rPr lang="en-US" sz="2000" dirty="0"/>
              <a:t> driver to use: </a:t>
            </a:r>
            <a:endParaRPr lang="en-US" sz="2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://github.com/avin2/SensorKinect/zipball/</a:t>
            </a:r>
            <a:r>
              <a:rPr lang="en-US" sz="2000" dirty="0" smtClean="0">
                <a:hlinkClick r:id="rId2"/>
              </a:rPr>
              <a:t>unstable</a:t>
            </a:r>
            <a:endParaRPr lang="en-US" sz="2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Once you get it, unzip it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Execute </a:t>
            </a:r>
            <a:r>
              <a:rPr lang="en-US" sz="1800" dirty="0" err="1" smtClean="0">
                <a:latin typeface="Courier New"/>
                <a:cs typeface="Courier New"/>
              </a:rPr>
              <a:t>sudo</a:t>
            </a:r>
            <a:r>
              <a:rPr lang="en-US" sz="1800" dirty="0" smtClean="0">
                <a:latin typeface="Courier New"/>
                <a:cs typeface="Courier New"/>
              </a:rPr>
              <a:t> Platform/Linux/</a:t>
            </a:r>
            <a:r>
              <a:rPr lang="en-US" sz="1800" dirty="0" err="1" smtClean="0">
                <a:latin typeface="Courier New"/>
                <a:cs typeface="Courier New"/>
              </a:rPr>
              <a:t>CreateRedist</a:t>
            </a:r>
            <a:r>
              <a:rPr lang="en-US" sz="1800" dirty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install.sh</a:t>
            </a:r>
            <a:endParaRPr lang="en-US" sz="1800" dirty="0" smtClean="0">
              <a:latin typeface="Courier New"/>
              <a:cs typeface="Courier New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>
                <a:cs typeface="Courier New"/>
              </a:rPr>
              <a:t>Then, install the driver (under </a:t>
            </a:r>
            <a:r>
              <a:rPr lang="en-US" sz="1800" dirty="0" smtClean="0">
                <a:latin typeface="Courier New"/>
                <a:cs typeface="Courier New"/>
              </a:rPr>
              <a:t>Platform/Linux/Install</a:t>
            </a:r>
            <a:r>
              <a:rPr lang="en-US" sz="1800" dirty="0" smtClean="0">
                <a:cs typeface="Courier New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cs typeface="Courier New"/>
              </a:rPr>
              <a:t>Try out the demos!</a:t>
            </a:r>
          </a:p>
        </p:txBody>
      </p:sp>
    </p:spTree>
    <p:extLst>
      <p:ext uri="{BB962C8B-B14F-4D97-AF65-F5344CB8AC3E}">
        <p14:creationId xmlns:p14="http://schemas.microsoft.com/office/powerpoint/2010/main" val="329384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Pizza Thu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send out a Doodle</a:t>
            </a:r>
          </a:p>
          <a:p>
            <a:pPr lvl="1"/>
            <a:r>
              <a:rPr lang="en-US" dirty="0" smtClean="0"/>
              <a:t> Lactose intolerant? Etc.?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3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Mid-semester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 you think of the balance of </a:t>
            </a:r>
            <a:r>
              <a:rPr lang="en-US" dirty="0" smtClean="0">
                <a:solidFill>
                  <a:srgbClr val="FF0000"/>
                </a:solidFill>
              </a:rPr>
              <a:t>theoretical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FF0000"/>
                </a:solidFill>
              </a:rPr>
              <a:t>applied</a:t>
            </a:r>
            <a:r>
              <a:rPr lang="en-US" dirty="0" smtClean="0"/>
              <a:t> work?</a:t>
            </a:r>
          </a:p>
          <a:p>
            <a:pPr marL="400050" lvl="1" indent="0">
              <a:buNone/>
            </a:pPr>
            <a:r>
              <a:rPr lang="en-US" dirty="0" smtClean="0"/>
              <a:t>More applied: 5. </a:t>
            </a:r>
          </a:p>
          <a:p>
            <a:pPr marL="400050" lvl="1" indent="0">
              <a:buNone/>
            </a:pPr>
            <a:r>
              <a:rPr lang="en-US" dirty="0" smtClean="0"/>
              <a:t>Just right: 5. </a:t>
            </a:r>
          </a:p>
          <a:p>
            <a:pPr marL="400050" lvl="1" indent="0">
              <a:buNone/>
            </a:pPr>
            <a:r>
              <a:rPr lang="en-US" dirty="0" smtClean="0"/>
              <a:t>(Would help to code complex ideas or don’t bother with them)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most</a:t>
            </a:r>
            <a:r>
              <a:rPr lang="en-US" dirty="0" smtClean="0"/>
              <a:t> useful to you (and why)?</a:t>
            </a:r>
          </a:p>
          <a:p>
            <a:pPr marL="400050" lvl="1" indent="0">
              <a:buNone/>
            </a:pPr>
            <a:r>
              <a:rPr lang="en-US" dirty="0" smtClean="0"/>
              <a:t>Implementation: 7, </a:t>
            </a:r>
          </a:p>
          <a:p>
            <a:pPr marL="400050" lvl="1" indent="0">
              <a:buNone/>
            </a:pPr>
            <a:r>
              <a:rPr lang="en-US" dirty="0" smtClean="0"/>
              <a:t>Homework: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least</a:t>
            </a:r>
            <a:r>
              <a:rPr lang="en-US" dirty="0" smtClean="0"/>
              <a:t> useful (and why)?</a:t>
            </a:r>
          </a:p>
          <a:p>
            <a:pPr marL="400050" lvl="1" indent="0">
              <a:buNone/>
            </a:pPr>
            <a:r>
              <a:rPr lang="en-US" dirty="0" smtClean="0"/>
              <a:t>Complex theory that we’d not code (3)</a:t>
            </a:r>
          </a:p>
          <a:p>
            <a:pPr marL="400050" lvl="1" indent="0">
              <a:buNone/>
            </a:pPr>
            <a:r>
              <a:rPr lang="en-US" dirty="0" smtClean="0"/>
              <a:t>(Last few weeks)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/>
              <a:t> do to improve the class?</a:t>
            </a:r>
          </a:p>
          <a:p>
            <a:pPr marL="400050" lvl="1" indent="0">
              <a:buNone/>
            </a:pPr>
            <a:r>
              <a:rPr lang="en-US" dirty="0" smtClean="0"/>
              <a:t>Groups/team: 5</a:t>
            </a:r>
          </a:p>
          <a:p>
            <a:pPr marL="400050" lvl="1" indent="0">
              <a:buNone/>
            </a:pPr>
            <a:r>
              <a:rPr lang="en-US" dirty="0" smtClean="0"/>
              <a:t>Use Piazza more: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Matt</a:t>
            </a:r>
            <a:r>
              <a:rPr lang="en-US" dirty="0" smtClean="0"/>
              <a:t> do to improve the class?</a:t>
            </a:r>
          </a:p>
          <a:p>
            <a:pPr marL="400050" lvl="1" indent="0">
              <a:buNone/>
            </a:pPr>
            <a:r>
              <a:rPr lang="en-US" dirty="0" smtClean="0"/>
              <a:t>First few labs should be simpler (2)</a:t>
            </a:r>
          </a:p>
          <a:p>
            <a:pPr marL="400050" lvl="1" indent="0">
              <a:buNone/>
            </a:pPr>
            <a:r>
              <a:rPr lang="en-US" dirty="0" smtClean="0"/>
              <a:t>More labs / exercises (5)</a:t>
            </a:r>
          </a:p>
          <a:p>
            <a:pPr marL="400050" lvl="1" indent="0">
              <a:buNone/>
            </a:pPr>
            <a:r>
              <a:rPr lang="en-US" dirty="0" smtClean="0"/>
              <a:t>(More quizzes. I want to be in perpetual fear.)</a:t>
            </a:r>
          </a:p>
        </p:txBody>
      </p:sp>
    </p:spTree>
    <p:extLst>
      <p:ext uri="{BB962C8B-B14F-4D97-AF65-F5344CB8AC3E}">
        <p14:creationId xmlns:p14="http://schemas.microsoft.com/office/powerpoint/2010/main" val="397650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(Out of 93)</a:t>
            </a:r>
          </a:p>
          <a:p>
            <a:r>
              <a:rPr lang="en-US" dirty="0" smtClean="0"/>
              <a:t>Average: 76.5 +/- 9.9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38524"/>
              </p:ext>
            </p:extLst>
          </p:nvPr>
        </p:nvGraphicFramePr>
        <p:xfrm>
          <a:off x="1776153" y="3178649"/>
          <a:ext cx="2805490" cy="3502660"/>
        </p:xfrm>
        <a:graphic>
          <a:graphicData uri="http://schemas.openxmlformats.org/drawingml/2006/table">
            <a:tbl>
              <a:tblPr/>
              <a:tblGrid>
                <a:gridCol w="1402745"/>
                <a:gridCol w="1402745"/>
              </a:tblGrid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72-80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66-71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B+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60-65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56-60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53-57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C+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87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445233"/>
              </p:ext>
            </p:extLst>
          </p:nvPr>
        </p:nvGraphicFramePr>
        <p:xfrm>
          <a:off x="136726" y="3660078"/>
          <a:ext cx="8789170" cy="940776"/>
        </p:xfrm>
        <a:graphic>
          <a:graphicData uri="http://schemas.openxmlformats.org/drawingml/2006/table">
            <a:tbl>
              <a:tblPr/>
              <a:tblGrid>
                <a:gridCol w="979011"/>
                <a:gridCol w="485851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  <a:gridCol w="610359"/>
              </a:tblGrid>
              <a:tr h="135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Avg.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35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Max.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Std.Dev.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8792" marR="8792" marT="87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17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UW Visitor</a:t>
            </a:r>
          </a:p>
          <a:p>
            <a:pPr lvl="1"/>
            <a:r>
              <a:rPr lang="en-US" dirty="0" smtClean="0"/>
              <a:t>Environmental Challenge</a:t>
            </a:r>
          </a:p>
          <a:p>
            <a:pPr lvl="1"/>
            <a:r>
              <a:rPr lang="en-US" dirty="0" smtClean="0"/>
              <a:t>Business Challenge</a:t>
            </a:r>
          </a:p>
          <a:p>
            <a:pPr lvl="1"/>
            <a:endParaRPr lang="en-US" dirty="0"/>
          </a:p>
          <a:p>
            <a:r>
              <a:rPr lang="en-US" dirty="0" smtClean="0"/>
              <a:t>But, I have a PhD thesis proposal that got scheduled for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9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 will need to write functions to drive the </a:t>
            </a:r>
            <a:r>
              <a:rPr lang="en-US" dirty="0" err="1" smtClean="0"/>
              <a:t>turtlebots</a:t>
            </a:r>
            <a:r>
              <a:rPr lang="en-US" dirty="0" smtClean="0"/>
              <a:t>. Get into groups and figure out how to start.</a:t>
            </a:r>
          </a:p>
          <a:p>
            <a:pPr marL="0" indent="0">
              <a:buNone/>
            </a:pPr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Explore the </a:t>
            </a:r>
            <a:r>
              <a:rPr lang="en-US" dirty="0" err="1" smtClean="0">
                <a:latin typeface="Courier New"/>
                <a:cs typeface="Courier New"/>
              </a:rPr>
              <a:t>turtlebot_teleop</a:t>
            </a:r>
            <a:r>
              <a:rPr lang="en-US" dirty="0" smtClean="0"/>
              <a:t> ROS package</a:t>
            </a:r>
          </a:p>
          <a:p>
            <a:pPr lvl="1"/>
            <a:r>
              <a:rPr lang="en-US" dirty="0" smtClean="0"/>
              <a:t>Figure out how you’d make a node that could publish </a:t>
            </a:r>
            <a:r>
              <a:rPr lang="en-US" dirty="0" smtClean="0">
                <a:latin typeface="Courier New"/>
                <a:cs typeface="Courier New"/>
              </a:rPr>
              <a:t>Twist</a:t>
            </a:r>
            <a:r>
              <a:rPr lang="en-US" dirty="0" smtClean="0"/>
              <a:t> messages to the </a:t>
            </a:r>
            <a:r>
              <a:rPr lang="en-US" dirty="0" err="1" smtClean="0">
                <a:latin typeface="Courier New"/>
                <a:cs typeface="Courier New"/>
              </a:rPr>
              <a:t>cmd_vel_mux</a:t>
            </a:r>
            <a:r>
              <a:rPr lang="en-US" dirty="0" smtClean="0">
                <a:latin typeface="Courier New"/>
                <a:cs typeface="Courier New"/>
              </a:rPr>
              <a:t>/input/</a:t>
            </a:r>
            <a:r>
              <a:rPr lang="en-US" dirty="0" err="1" smtClean="0">
                <a:latin typeface="Courier New"/>
                <a:cs typeface="Courier New"/>
              </a:rPr>
              <a:t>telop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Figure out how you’d make a node that could subscribe to </a:t>
            </a:r>
            <a:r>
              <a:rPr lang="en-US" dirty="0" err="1" smtClean="0"/>
              <a:t>Odometry</a:t>
            </a:r>
            <a:r>
              <a:rPr lang="en-US" dirty="0" smtClean="0"/>
              <a:t> messages (check out </a:t>
            </a:r>
            <a:r>
              <a:rPr lang="en-US" dirty="0" smtClean="0">
                <a:latin typeface="Courier New"/>
                <a:cs typeface="Courier New"/>
              </a:rPr>
              <a:t>turtlebot/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kobuki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kobuki_node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3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457</Words>
  <Application>Microsoft Macintosh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Turtlebots</vt:lpstr>
      <vt:lpstr>Pizza Thu</vt:lpstr>
      <vt:lpstr>Mid-semester feedback</vt:lpstr>
      <vt:lpstr>Midterm</vt:lpstr>
      <vt:lpstr>PowerPoint Presentation</vt:lpstr>
      <vt:lpstr>1pm</vt:lpstr>
      <vt:lpstr>Lab 4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haven’t graded your tests yet.   Yes, I feel guilty.   No, Josh, not guilty enough to give you extra credit.</dc:title>
  <dc:creator>Matthew Taylor</dc:creator>
  <cp:lastModifiedBy>Matthew Taylor</cp:lastModifiedBy>
  <cp:revision>13</cp:revision>
  <dcterms:created xsi:type="dcterms:W3CDTF">2013-10-29T17:00:27Z</dcterms:created>
  <dcterms:modified xsi:type="dcterms:W3CDTF">2013-11-05T20:47:23Z</dcterms:modified>
</cp:coreProperties>
</file>