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2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6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9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5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4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1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1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7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1DA83-67A4-044F-A4E0-D929CDCB3030}" type="datetimeFigureOut">
              <a:rPr lang="en-US" smtClean="0"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C757-00AD-B54E-8A00-0F1214BE8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864"/>
            <a:ext cx="8229600" cy="5744300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Environmental Innovation Challenge</a:t>
            </a:r>
          </a:p>
          <a:p>
            <a:pPr lvl="1"/>
            <a:r>
              <a:rPr lang="en-US" dirty="0" smtClean="0"/>
              <a:t>Funding deadline soon</a:t>
            </a:r>
          </a:p>
          <a:p>
            <a:pPr lvl="1"/>
            <a:r>
              <a:rPr lang="en-US" dirty="0" smtClean="0"/>
              <a:t>Travel funds available too</a:t>
            </a:r>
          </a:p>
          <a:p>
            <a:endParaRPr lang="en-US" dirty="0" smtClean="0"/>
          </a:p>
          <a:p>
            <a:r>
              <a:rPr lang="en-US" dirty="0" smtClean="0"/>
              <a:t>Business Plan Competition</a:t>
            </a:r>
          </a:p>
          <a:p>
            <a:pPr lvl="1"/>
            <a:r>
              <a:rPr lang="en-US" dirty="0" smtClean="0"/>
              <a:t>Late Spring</a:t>
            </a:r>
          </a:p>
          <a:p>
            <a:pPr lvl="1"/>
            <a:r>
              <a:rPr lang="en-US" dirty="0" smtClean="0"/>
              <a:t>Interdisciplinary is key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07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864"/>
            <a:ext cx="8229600" cy="5744300"/>
          </a:xfrm>
        </p:spPr>
        <p:txBody>
          <a:bodyPr>
            <a:normAutofit/>
          </a:bodyPr>
          <a:lstStyle/>
          <a:p>
            <a:r>
              <a:rPr lang="en-US" dirty="0" smtClean="0"/>
              <a:t>Planetary Resources</a:t>
            </a:r>
          </a:p>
          <a:p>
            <a:pPr lvl="1"/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Continual learning</a:t>
            </a:r>
          </a:p>
          <a:p>
            <a:pPr lvl="1"/>
            <a:r>
              <a:rPr lang="en-US" dirty="0" smtClean="0"/>
              <a:t>Changing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</a:p>
          <a:p>
            <a:r>
              <a:rPr lang="en-US" dirty="0" smtClean="0"/>
              <a:t>Final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7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 Time to work on Lab 4</a:t>
            </a:r>
          </a:p>
          <a:p>
            <a:r>
              <a:rPr lang="en-US" dirty="0" smtClean="0"/>
              <a:t>Next Tuesday: Lecture</a:t>
            </a:r>
          </a:p>
          <a:p>
            <a:r>
              <a:rPr lang="en-US" dirty="0" smtClean="0"/>
              <a:t>Next Thursday: Matt out of town (time to work on lab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9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4192"/>
            <a:ext cx="8229600" cy="1143000"/>
          </a:xfrm>
        </p:spPr>
        <p:txBody>
          <a:bodyPr/>
          <a:lstStyle/>
          <a:p>
            <a:r>
              <a:rPr lang="en-US" dirty="0" smtClean="0"/>
              <a:t>Lab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61" y="710443"/>
            <a:ext cx="8756570" cy="600324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package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C++ or Python node called </a:t>
            </a:r>
            <a:r>
              <a:rPr lang="en-US" i="1" dirty="0" smtClean="0"/>
              <a:t>lab4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up your node to publish </a:t>
            </a:r>
            <a:r>
              <a:rPr lang="en-US" i="1" dirty="0" smtClean="0"/>
              <a:t>Twist</a:t>
            </a:r>
            <a:r>
              <a:rPr lang="en-US" dirty="0" smtClean="0"/>
              <a:t> messages to the</a:t>
            </a:r>
            <a:r>
              <a:rPr lang="en-US" i="1" dirty="0" smtClean="0"/>
              <a:t> </a:t>
            </a:r>
            <a:r>
              <a:rPr lang="en-US" i="1" dirty="0" err="1" smtClean="0"/>
              <a:t>cmd_vel_mux</a:t>
            </a:r>
            <a:r>
              <a:rPr lang="en-US" i="1" dirty="0" smtClean="0"/>
              <a:t>/input/</a:t>
            </a:r>
            <a:r>
              <a:rPr lang="en-US" i="1" dirty="0" err="1" smtClean="0"/>
              <a:t>teleop</a:t>
            </a:r>
            <a:r>
              <a:rPr lang="en-US" i="1" dirty="0" smtClean="0"/>
              <a:t> </a:t>
            </a:r>
            <a:r>
              <a:rPr lang="en-US" dirty="0" smtClean="0"/>
              <a:t>topic. Check out the </a:t>
            </a:r>
            <a:r>
              <a:rPr lang="en-US" i="1" dirty="0" err="1" smtClean="0"/>
              <a:t>turtlebot_teleop</a:t>
            </a:r>
            <a:r>
              <a:rPr lang="en-US" i="1" dirty="0" smtClean="0"/>
              <a:t> </a:t>
            </a:r>
            <a:r>
              <a:rPr lang="en-US" dirty="0" smtClean="0"/>
              <a:t>package for examples.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two functions: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err="1" smtClean="0"/>
              <a:t>publishTwist</a:t>
            </a:r>
            <a:r>
              <a:rPr lang="en-US" i="1" dirty="0" smtClean="0"/>
              <a:t>(</a:t>
            </a:r>
            <a:r>
              <a:rPr lang="en-US" i="1" dirty="0" err="1" smtClean="0"/>
              <a:t>u,w</a:t>
            </a:r>
            <a:r>
              <a:rPr lang="en-US" i="1" dirty="0" smtClean="0"/>
              <a:t>)</a:t>
            </a:r>
            <a:r>
              <a:rPr lang="en-US" dirty="0" smtClean="0"/>
              <a:t>: takes in linear and angular velocity as inputs and publishes to robot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err="1" smtClean="0"/>
              <a:t>spinWheels</a:t>
            </a:r>
            <a:r>
              <a:rPr lang="en-US" i="1" dirty="0" smtClean="0"/>
              <a:t> </a:t>
            </a:r>
            <a:r>
              <a:rPr lang="en-US" dirty="0" smtClean="0"/>
              <a:t>(u1, u2, time): takes in velocities of left and right wheels and drives the robot for the specified period of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Modify your node to subscribe to </a:t>
            </a:r>
            <a:r>
              <a:rPr lang="en-US" i="1" dirty="0" err="1" smtClean="0"/>
              <a:t>Odometry</a:t>
            </a:r>
            <a:r>
              <a:rPr lang="en-US" dirty="0" smtClean="0"/>
              <a:t> messages. Check out </a:t>
            </a:r>
            <a:r>
              <a:rPr lang="en-US" i="1" dirty="0" smtClean="0"/>
              <a:t>turtlebot/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kobuki</a:t>
            </a:r>
            <a:r>
              <a:rPr lang="en-US" i="1" dirty="0" smtClean="0"/>
              <a:t>/</a:t>
            </a:r>
            <a:r>
              <a:rPr lang="en-US" i="1" dirty="0" err="1" smtClean="0"/>
              <a:t>kobuki_node</a:t>
            </a:r>
            <a:r>
              <a:rPr lang="en-US" dirty="0" smtClean="0"/>
              <a:t> for examples.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two functions: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err="1" smtClean="0"/>
              <a:t>driveStraight</a:t>
            </a:r>
            <a:r>
              <a:rPr lang="en-US" i="1" dirty="0" smtClean="0"/>
              <a:t>(speed, distance)</a:t>
            </a:r>
            <a:r>
              <a:rPr lang="en-US" dirty="0" smtClean="0"/>
              <a:t> : should be in m/s and 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rotate(angle) </a:t>
            </a:r>
            <a:r>
              <a:rPr lang="en-US" dirty="0" smtClean="0"/>
              <a:t>: can be degrees or radians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Finally, write an </a:t>
            </a:r>
            <a:r>
              <a:rPr lang="en-US" i="1" dirty="0" err="1" smtClean="0"/>
              <a:t>executeTrajectory</a:t>
            </a:r>
            <a:r>
              <a:rPr lang="en-US" i="1" dirty="0" smtClean="0"/>
              <a:t>() </a:t>
            </a:r>
            <a:r>
              <a:rPr lang="en-US" dirty="0" smtClean="0"/>
              <a:t>function that will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Drive the turtlebot in a square pattern with 50cm sides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Drive the turtlebot in an equilateral triangle pattern with 25 cm sides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Turn in</a:t>
            </a:r>
            <a:r>
              <a:rPr lang="en-US" dirty="0"/>
              <a:t> </a:t>
            </a:r>
            <a:r>
              <a:rPr lang="en-US" dirty="0" smtClean="0"/>
              <a:t>(11:59pm on 11/17): brief </a:t>
            </a:r>
            <a:r>
              <a:rPr lang="en-US" dirty="0" err="1" smtClean="0"/>
              <a:t>writeup</a:t>
            </a:r>
            <a:r>
              <a:rPr lang="en-US" dirty="0" smtClean="0"/>
              <a:t>, code, video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Suggestions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You can run everything on the netbook for this lab, if you want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Don’t forget about the ROS Tutorials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 recommend you work in teams, but it’s not required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Post questions to Piazza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1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287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Lab 4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7</cp:revision>
  <dcterms:created xsi:type="dcterms:W3CDTF">2013-11-07T17:44:26Z</dcterms:created>
  <dcterms:modified xsi:type="dcterms:W3CDTF">2013-11-07T21:20:21Z</dcterms:modified>
</cp:coreProperties>
</file>