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482" r:id="rId2"/>
    <p:sldId id="451" r:id="rId3"/>
    <p:sldId id="401" r:id="rId4"/>
    <p:sldId id="410" r:id="rId5"/>
    <p:sldId id="44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97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94" autoAdjust="0"/>
    <p:restoredTop sz="83333" autoAdjust="0"/>
  </p:normalViewPr>
  <p:slideViewPr>
    <p:cSldViewPr>
      <p:cViewPr varScale="1">
        <p:scale>
          <a:sx n="131" d="100"/>
          <a:sy n="131" d="100"/>
        </p:scale>
        <p:origin x="-112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6B26A7-A4BB-4FC7-B9A4-651736ADF8CB}" type="datetimeFigureOut">
              <a:rPr lang="en-US" smtClean="0"/>
              <a:t>9/10/13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B72A3-7CAD-4E54-9CCB-4B395CB6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191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00" y="609600"/>
            <a:ext cx="7747000" cy="5701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873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Lab</a:t>
            </a:r>
          </a:p>
          <a:p>
            <a:pPr lvl="1"/>
            <a:r>
              <a:rPr lang="en-US" dirty="0" smtClean="0"/>
              <a:t>Often open past 9pm (building may close at 11pm)</a:t>
            </a:r>
          </a:p>
          <a:p>
            <a:pPr lvl="1"/>
            <a:r>
              <a:rPr lang="en-US" dirty="0" smtClean="0"/>
              <a:t>Can also stay after class</a:t>
            </a:r>
          </a:p>
          <a:p>
            <a:pPr lvl="1"/>
            <a:r>
              <a:rPr lang="en-US" dirty="0" smtClean="0"/>
              <a:t>Would having a scheduled lab period have helped?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Lab 3, Homework 1 posted</a:t>
            </a:r>
          </a:p>
          <a:p>
            <a:endParaRPr lang="en-US" dirty="0" smtClean="0"/>
          </a:p>
          <a:p>
            <a:r>
              <a:rPr lang="en-US" dirty="0" smtClean="0"/>
              <a:t>Departmental talk at 1:30</a:t>
            </a:r>
          </a:p>
          <a:p>
            <a:pPr lvl="1"/>
            <a:r>
              <a:rPr lang="en-US" dirty="0" smtClean="0"/>
              <a:t>Sorry, won’t be at office hours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448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Gaits</a:t>
            </a:r>
            <a:endParaRPr lang="en-US" dirty="0"/>
          </a:p>
        </p:txBody>
      </p:sp>
      <p:pic>
        <p:nvPicPr>
          <p:cNvPr id="4" name="Content Placeholder 3" descr="Screen Shot 2012-10-31 at 10.05.09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01" r="-1001"/>
          <a:stretch>
            <a:fillRect/>
          </a:stretch>
        </p:blipFill>
        <p:spPr>
          <a:xfrm>
            <a:off x="457200" y="1219200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4146566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Wheel Designs</a:t>
            </a:r>
            <a:endParaRPr lang="en-US" dirty="0"/>
          </a:p>
        </p:txBody>
      </p:sp>
      <p:pic>
        <p:nvPicPr>
          <p:cNvPr id="4" name="Content Placeholder 3" descr="Screen Shot 2012-10-31 at 10.13.56 AM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307" r="-27307"/>
          <a:stretch>
            <a:fillRect/>
          </a:stretch>
        </p:blipFill>
        <p:spPr/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a) Standard wheels</a:t>
            </a:r>
          </a:p>
          <a:p>
            <a:pPr lvl="1"/>
            <a:r>
              <a:rPr lang="en-US" dirty="0" smtClean="0"/>
              <a:t>2 DOF</a:t>
            </a:r>
          </a:p>
          <a:p>
            <a:pPr marL="109728" indent="0">
              <a:buNone/>
            </a:pPr>
            <a:r>
              <a:rPr lang="en-US" dirty="0" smtClean="0"/>
              <a:t>b) Castor wheels</a:t>
            </a:r>
          </a:p>
          <a:p>
            <a:pPr lvl="1"/>
            <a:r>
              <a:rPr lang="en-US" dirty="0" smtClean="0"/>
              <a:t>2 DOF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915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Configuration</a:t>
            </a:r>
            <a:r>
              <a:rPr lang="en-US" dirty="0" smtClean="0"/>
              <a:t>: complete specification of the position of every point of the system. Position and orientation. Also, called a </a:t>
            </a:r>
            <a:r>
              <a:rPr lang="en-US" dirty="0" smtClean="0">
                <a:solidFill>
                  <a:srgbClr val="FF0000"/>
                </a:solidFill>
              </a:rPr>
              <a:t>pose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Configuration space</a:t>
            </a:r>
            <a:r>
              <a:rPr lang="en-US" dirty="0" smtClean="0"/>
              <a:t>: space of all possible configurations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Workspace</a:t>
            </a:r>
            <a:r>
              <a:rPr lang="en-US" dirty="0" smtClean="0"/>
              <a:t>: the 2D or 3D ambient space the robot is 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497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15269</TotalTime>
  <Words>104</Words>
  <Application>Microsoft Macintosh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Gaits</vt:lpstr>
      <vt:lpstr>Wheel Designs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CptS: Introduction to Robotics</dc:title>
  <dc:creator>Matthew Taylor</dc:creator>
  <cp:lastModifiedBy>Matthew Taylor</cp:lastModifiedBy>
  <cp:revision>242</cp:revision>
  <dcterms:created xsi:type="dcterms:W3CDTF">2006-08-16T00:00:00Z</dcterms:created>
  <dcterms:modified xsi:type="dcterms:W3CDTF">2013-09-11T00:39:57Z</dcterms:modified>
</cp:coreProperties>
</file>